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725" r:id="rId2"/>
  </p:sldMasterIdLst>
  <p:sldIdLst>
    <p:sldId id="256" r:id="rId3"/>
    <p:sldId id="265" r:id="rId4"/>
    <p:sldId id="266" r:id="rId5"/>
    <p:sldId id="267" r:id="rId6"/>
    <p:sldId id="268" r:id="rId7"/>
    <p:sldId id="263" r:id="rId8"/>
    <p:sldId id="264" r:id="rId9"/>
    <p:sldId id="269" r:id="rId10"/>
    <p:sldId id="270" r:id="rId11"/>
    <p:sldId id="271" r:id="rId12"/>
    <p:sldId id="276" r:id="rId13"/>
    <p:sldId id="272" r:id="rId14"/>
    <p:sldId id="274" r:id="rId15"/>
    <p:sldId id="273" r:id="rId16"/>
    <p:sldId id="275" r:id="rId17"/>
    <p:sldId id="278" r:id="rId18"/>
    <p:sldId id="277" r:id="rId19"/>
  </p:sldIdLst>
  <p:sldSz cx="9144000" cy="6858000" type="screen4x3"/>
  <p:notesSz cx="6858000" cy="9144000"/>
  <p:defaultTextStyle>
    <a:defPPr>
      <a:defRPr lang="fr-FR"/>
    </a:defPPr>
    <a:lvl1pPr algn="l" rtl="0" eaLnBrk="0" fontAlgn="base" hangingPunct="0">
      <a:spcBef>
        <a:spcPct val="0"/>
      </a:spcBef>
      <a:spcAft>
        <a:spcPct val="0"/>
      </a:spcAft>
      <a:defRPr sz="16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16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16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16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1600" b="1" kern="1200">
        <a:solidFill>
          <a:schemeClr val="tx1"/>
        </a:solidFill>
        <a:latin typeface="Verdana" panose="020B0604030504040204" pitchFamily="34" charset="0"/>
        <a:ea typeface="+mn-ea"/>
        <a:cs typeface="+mn-cs"/>
      </a:defRPr>
    </a:lvl5pPr>
    <a:lvl6pPr marL="2286000" algn="l" defTabSz="914400" rtl="0" eaLnBrk="1" latinLnBrk="0" hangingPunct="1">
      <a:defRPr sz="1600" b="1" kern="1200">
        <a:solidFill>
          <a:schemeClr val="tx1"/>
        </a:solidFill>
        <a:latin typeface="Verdana" panose="020B0604030504040204" pitchFamily="34" charset="0"/>
        <a:ea typeface="+mn-ea"/>
        <a:cs typeface="+mn-cs"/>
      </a:defRPr>
    </a:lvl6pPr>
    <a:lvl7pPr marL="2743200" algn="l" defTabSz="914400" rtl="0" eaLnBrk="1" latinLnBrk="0" hangingPunct="1">
      <a:defRPr sz="1600" b="1" kern="1200">
        <a:solidFill>
          <a:schemeClr val="tx1"/>
        </a:solidFill>
        <a:latin typeface="Verdana" panose="020B0604030504040204" pitchFamily="34" charset="0"/>
        <a:ea typeface="+mn-ea"/>
        <a:cs typeface="+mn-cs"/>
      </a:defRPr>
    </a:lvl7pPr>
    <a:lvl8pPr marL="3200400" algn="l" defTabSz="914400" rtl="0" eaLnBrk="1" latinLnBrk="0" hangingPunct="1">
      <a:defRPr sz="1600" b="1" kern="1200">
        <a:solidFill>
          <a:schemeClr val="tx1"/>
        </a:solidFill>
        <a:latin typeface="Verdana" panose="020B0604030504040204" pitchFamily="34" charset="0"/>
        <a:ea typeface="+mn-ea"/>
        <a:cs typeface="+mn-cs"/>
      </a:defRPr>
    </a:lvl8pPr>
    <a:lvl9pPr marL="3657600" algn="l" defTabSz="914400" rtl="0" eaLnBrk="1" latinLnBrk="0" hangingPunct="1">
      <a:defRPr sz="16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00"/>
    <a:srgbClr val="990000"/>
    <a:srgbClr val="993300"/>
    <a:srgbClr val="FF0000"/>
    <a:srgbClr val="FFFFFF"/>
    <a:srgbClr val="3333FF"/>
    <a:srgbClr val="008000"/>
    <a:srgbClr val="FF9933"/>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144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DC127253-CD1D-4E71-924D-A0070EF95869}"/>
              </a:ext>
            </a:extLst>
          </p:cNvPr>
          <p:cNvGrpSpPr>
            <a:grpSpLocks/>
          </p:cNvGrpSpPr>
          <p:nvPr/>
        </p:nvGrpSpPr>
        <p:grpSpPr bwMode="auto">
          <a:xfrm>
            <a:off x="-633413" y="798513"/>
            <a:ext cx="7542213" cy="6029325"/>
            <a:chOff x="-384" y="480"/>
            <a:chExt cx="4751" cy="3798"/>
          </a:xfrm>
        </p:grpSpPr>
        <p:grpSp>
          <p:nvGrpSpPr>
            <p:cNvPr id="5" name="Group 3">
              <a:extLst>
                <a:ext uri="{FF2B5EF4-FFF2-40B4-BE49-F238E27FC236}">
                  <a16:creationId xmlns:a16="http://schemas.microsoft.com/office/drawing/2014/main" id="{6F25EA0B-A7D1-467B-940F-084483D287FB}"/>
                </a:ext>
              </a:extLst>
            </p:cNvPr>
            <p:cNvGrpSpPr>
              <a:grpSpLocks/>
            </p:cNvGrpSpPr>
            <p:nvPr/>
          </p:nvGrpSpPr>
          <p:grpSpPr bwMode="auto">
            <a:xfrm>
              <a:off x="-384" y="480"/>
              <a:ext cx="4751" cy="3798"/>
              <a:chOff x="0" y="522"/>
              <a:chExt cx="4751" cy="3798"/>
            </a:xfrm>
          </p:grpSpPr>
          <p:grpSp>
            <p:nvGrpSpPr>
              <p:cNvPr id="19" name="Group 4">
                <a:extLst>
                  <a:ext uri="{FF2B5EF4-FFF2-40B4-BE49-F238E27FC236}">
                    <a16:creationId xmlns:a16="http://schemas.microsoft.com/office/drawing/2014/main" id="{E74B7C84-7B47-43E9-8682-89A799ED24E3}"/>
                  </a:ext>
                </a:extLst>
              </p:cNvPr>
              <p:cNvGrpSpPr>
                <a:grpSpLocks/>
              </p:cNvGrpSpPr>
              <p:nvPr userDrawn="1"/>
            </p:nvGrpSpPr>
            <p:grpSpPr bwMode="auto">
              <a:xfrm>
                <a:off x="0" y="522"/>
                <a:ext cx="4751" cy="3794"/>
                <a:chOff x="0" y="522"/>
                <a:chExt cx="4751" cy="3794"/>
              </a:xfrm>
            </p:grpSpPr>
            <p:sp>
              <p:nvSpPr>
                <p:cNvPr id="33" name="Freeform 5">
                  <a:extLst>
                    <a:ext uri="{FF2B5EF4-FFF2-40B4-BE49-F238E27FC236}">
                      <a16:creationId xmlns:a16="http://schemas.microsoft.com/office/drawing/2014/main" id="{3D605B47-BA37-4621-80BF-5C7404AB6296}"/>
                    </a:ext>
                  </a:extLst>
                </p:cNvPr>
                <p:cNvSpPr>
                  <a:spLocks/>
                </p:cNvSpPr>
                <p:nvPr userDrawn="1"/>
              </p:nvSpPr>
              <p:spPr bwMode="hidden">
                <a:xfrm>
                  <a:off x="628" y="1241"/>
                  <a:ext cx="3281" cy="3075"/>
                </a:xfrm>
                <a:custGeom>
                  <a:avLst/>
                  <a:gdLst>
                    <a:gd name="T0" fmla="*/ 512 w 3271"/>
                    <a:gd name="T1" fmla="*/ 1990 h 3075"/>
                    <a:gd name="T2" fmla="*/ 191 w 3271"/>
                    <a:gd name="T3" fmla="*/ 1474 h 3075"/>
                    <a:gd name="T4" fmla="*/ 66 w 3271"/>
                    <a:gd name="T5" fmla="*/ 1169 h 3075"/>
                    <a:gd name="T6" fmla="*/ 12 w 3271"/>
                    <a:gd name="T7" fmla="*/ 875 h 3075"/>
                    <a:gd name="T8" fmla="*/ 18 w 3271"/>
                    <a:gd name="T9" fmla="*/ 611 h 3075"/>
                    <a:gd name="T10" fmla="*/ 84 w 3271"/>
                    <a:gd name="T11" fmla="*/ 389 h 3075"/>
                    <a:gd name="T12" fmla="*/ 214 w 3271"/>
                    <a:gd name="T13" fmla="*/ 216 h 3075"/>
                    <a:gd name="T14" fmla="*/ 518 w 3271"/>
                    <a:gd name="T15" fmla="*/ 42 h 3075"/>
                    <a:gd name="T16" fmla="*/ 906 w 3271"/>
                    <a:gd name="T17" fmla="*/ 6 h 3075"/>
                    <a:gd name="T18" fmla="*/ 1354 w 3271"/>
                    <a:gd name="T19" fmla="*/ 102 h 3075"/>
                    <a:gd name="T20" fmla="*/ 1836 w 3271"/>
                    <a:gd name="T21" fmla="*/ 324 h 3075"/>
                    <a:gd name="T22" fmla="*/ 2307 w 3271"/>
                    <a:gd name="T23" fmla="*/ 659 h 3075"/>
                    <a:gd name="T24" fmla="*/ 2812 w 3271"/>
                    <a:gd name="T25" fmla="*/ 1187 h 3075"/>
                    <a:gd name="T26" fmla="*/ 3132 w 3271"/>
                    <a:gd name="T27" fmla="*/ 1702 h 3075"/>
                    <a:gd name="T28" fmla="*/ 3255 w 3271"/>
                    <a:gd name="T29" fmla="*/ 2008 h 3075"/>
                    <a:gd name="T30" fmla="*/ 3309 w 3271"/>
                    <a:gd name="T31" fmla="*/ 2302 h 3075"/>
                    <a:gd name="T32" fmla="*/ 3303 w 3271"/>
                    <a:gd name="T33" fmla="*/ 2565 h 3075"/>
                    <a:gd name="T34" fmla="*/ 3237 w 3271"/>
                    <a:gd name="T35" fmla="*/ 2781 h 3075"/>
                    <a:gd name="T36" fmla="*/ 3113 w 3271"/>
                    <a:gd name="T37" fmla="*/ 2961 h 3075"/>
                    <a:gd name="T38" fmla="*/ 2963 w 3271"/>
                    <a:gd name="T39" fmla="*/ 3075 h 3075"/>
                    <a:gd name="T40" fmla="*/ 3113 w 3271"/>
                    <a:gd name="T41" fmla="*/ 2967 h 3075"/>
                    <a:gd name="T42" fmla="*/ 3243 w 3271"/>
                    <a:gd name="T43" fmla="*/ 2787 h 3075"/>
                    <a:gd name="T44" fmla="*/ 3309 w 3271"/>
                    <a:gd name="T45" fmla="*/ 2565 h 3075"/>
                    <a:gd name="T46" fmla="*/ 3315 w 3271"/>
                    <a:gd name="T47" fmla="*/ 2302 h 3075"/>
                    <a:gd name="T48" fmla="*/ 3261 w 3271"/>
                    <a:gd name="T49" fmla="*/ 2008 h 3075"/>
                    <a:gd name="T50" fmla="*/ 3139 w 3271"/>
                    <a:gd name="T51" fmla="*/ 1702 h 3075"/>
                    <a:gd name="T52" fmla="*/ 2819 w 3271"/>
                    <a:gd name="T53" fmla="*/ 1181 h 3075"/>
                    <a:gd name="T54" fmla="*/ 2313 w 3271"/>
                    <a:gd name="T55" fmla="*/ 653 h 3075"/>
                    <a:gd name="T56" fmla="*/ 1836 w 3271"/>
                    <a:gd name="T57" fmla="*/ 318 h 3075"/>
                    <a:gd name="T58" fmla="*/ 1354 w 3271"/>
                    <a:gd name="T59" fmla="*/ 96 h 3075"/>
                    <a:gd name="T60" fmla="*/ 906 w 3271"/>
                    <a:gd name="T61" fmla="*/ 0 h 3075"/>
                    <a:gd name="T62" fmla="*/ 512 w 3271"/>
                    <a:gd name="T63" fmla="*/ 36 h 3075"/>
                    <a:gd name="T64" fmla="*/ 209 w 3271"/>
                    <a:gd name="T65" fmla="*/ 210 h 3075"/>
                    <a:gd name="T66" fmla="*/ 78 w 3271"/>
                    <a:gd name="T67" fmla="*/ 389 h 3075"/>
                    <a:gd name="T68" fmla="*/ 12 w 3271"/>
                    <a:gd name="T69" fmla="*/ 611 h 3075"/>
                    <a:gd name="T70" fmla="*/ 6 w 3271"/>
                    <a:gd name="T71" fmla="*/ 875 h 3075"/>
                    <a:gd name="T72" fmla="*/ 60 w 3271"/>
                    <a:gd name="T73" fmla="*/ 1169 h 3075"/>
                    <a:gd name="T74" fmla="*/ 185 w 3271"/>
                    <a:gd name="T75" fmla="*/ 1474 h 3075"/>
                    <a:gd name="T76" fmla="*/ 358 w 3271"/>
                    <a:gd name="T77" fmla="*/ 1786 h 3075"/>
                    <a:gd name="T78" fmla="*/ 864 w 3271"/>
                    <a:gd name="T79" fmla="*/ 2380 h 3075"/>
                    <a:gd name="T80" fmla="*/ 1264 w 3271"/>
                    <a:gd name="T81" fmla="*/ 2709 h 3075"/>
                    <a:gd name="T82" fmla="*/ 1681 w 3271"/>
                    <a:gd name="T83" fmla="*/ 2961 h 3075"/>
                    <a:gd name="T84" fmla="*/ 1967 w 3271"/>
                    <a:gd name="T85" fmla="*/ 3075 h 3075"/>
                    <a:gd name="T86" fmla="*/ 1550 w 3271"/>
                    <a:gd name="T87" fmla="*/ 2889 h 3075"/>
                    <a:gd name="T88" fmla="*/ 1133 w 3271"/>
                    <a:gd name="T89" fmla="*/ 2607 h 3075"/>
                    <a:gd name="T90" fmla="*/ 864 w 3271"/>
                    <a:gd name="T91" fmla="*/ 2380 h 30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34" name="Group 6">
                  <a:extLst>
                    <a:ext uri="{FF2B5EF4-FFF2-40B4-BE49-F238E27FC236}">
                      <a16:creationId xmlns:a16="http://schemas.microsoft.com/office/drawing/2014/main" id="{56F6E65D-223B-4184-95C9-A2CAE25A1CD9}"/>
                    </a:ext>
                  </a:extLst>
                </p:cNvPr>
                <p:cNvGrpSpPr>
                  <a:grpSpLocks/>
                </p:cNvGrpSpPr>
                <p:nvPr userDrawn="1"/>
              </p:nvGrpSpPr>
              <p:grpSpPr bwMode="auto">
                <a:xfrm>
                  <a:off x="0" y="522"/>
                  <a:ext cx="4751" cy="3794"/>
                  <a:chOff x="0" y="522"/>
                  <a:chExt cx="4751" cy="3794"/>
                </a:xfrm>
              </p:grpSpPr>
              <p:sp>
                <p:nvSpPr>
                  <p:cNvPr id="35" name="Freeform 7">
                    <a:extLst>
                      <a:ext uri="{FF2B5EF4-FFF2-40B4-BE49-F238E27FC236}">
                        <a16:creationId xmlns:a16="http://schemas.microsoft.com/office/drawing/2014/main" id="{49FEA66F-5747-4F50-A80A-E6552974058A}"/>
                      </a:ext>
                    </a:extLst>
                  </p:cNvPr>
                  <p:cNvSpPr>
                    <a:spLocks/>
                  </p:cNvSpPr>
                  <p:nvPr userDrawn="1"/>
                </p:nvSpPr>
                <p:spPr bwMode="hidden">
                  <a:xfrm>
                    <a:off x="400" y="815"/>
                    <a:ext cx="3964" cy="3501"/>
                  </a:xfrm>
                  <a:custGeom>
                    <a:avLst/>
                    <a:gdLst>
                      <a:gd name="T0" fmla="*/ 4006 w 3952"/>
                      <a:gd name="T1" fmla="*/ 2860 h 3501"/>
                      <a:gd name="T2" fmla="*/ 3970 w 3952"/>
                      <a:gd name="T3" fmla="*/ 2614 h 3501"/>
                      <a:gd name="T4" fmla="*/ 3899 w 3952"/>
                      <a:gd name="T5" fmla="*/ 2368 h 3501"/>
                      <a:gd name="T6" fmla="*/ 3786 w 3952"/>
                      <a:gd name="T7" fmla="*/ 2110 h 3501"/>
                      <a:gd name="T8" fmla="*/ 3648 w 3952"/>
                      <a:gd name="T9" fmla="*/ 1853 h 3501"/>
                      <a:gd name="T10" fmla="*/ 3484 w 3952"/>
                      <a:gd name="T11" fmla="*/ 1595 h 3501"/>
                      <a:gd name="T12" fmla="*/ 3291 w 3952"/>
                      <a:gd name="T13" fmla="*/ 1343 h 3501"/>
                      <a:gd name="T14" fmla="*/ 3070 w 3952"/>
                      <a:gd name="T15" fmla="*/ 1103 h 3501"/>
                      <a:gd name="T16" fmla="*/ 2761 w 3952"/>
                      <a:gd name="T17" fmla="*/ 815 h 3501"/>
                      <a:gd name="T18" fmla="*/ 2367 w 3952"/>
                      <a:gd name="T19" fmla="*/ 522 h 3501"/>
                      <a:gd name="T20" fmla="*/ 1973 w 3952"/>
                      <a:gd name="T21" fmla="*/ 288 h 3501"/>
                      <a:gd name="T22" fmla="*/ 1580 w 3952"/>
                      <a:gd name="T23" fmla="*/ 126 h 3501"/>
                      <a:gd name="T24" fmla="*/ 1204 w 3952"/>
                      <a:gd name="T25" fmla="*/ 24 h 3501"/>
                      <a:gd name="T26" fmla="*/ 852 w 3952"/>
                      <a:gd name="T27" fmla="*/ 0 h 3501"/>
                      <a:gd name="T28" fmla="*/ 536 w 3952"/>
                      <a:gd name="T29" fmla="*/ 48 h 3501"/>
                      <a:gd name="T30" fmla="*/ 268 w 3952"/>
                      <a:gd name="T31" fmla="*/ 174 h 3501"/>
                      <a:gd name="T32" fmla="*/ 114 w 3952"/>
                      <a:gd name="T33" fmla="*/ 312 h 3501"/>
                      <a:gd name="T34" fmla="*/ 0 w 3952"/>
                      <a:gd name="T35" fmla="*/ 486 h 3501"/>
                      <a:gd name="T36" fmla="*/ 72 w 3952"/>
                      <a:gd name="T37" fmla="*/ 372 h 3501"/>
                      <a:gd name="T38" fmla="*/ 274 w 3952"/>
                      <a:gd name="T39" fmla="*/ 174 h 3501"/>
                      <a:gd name="T40" fmla="*/ 536 w 3952"/>
                      <a:gd name="T41" fmla="*/ 48 h 3501"/>
                      <a:gd name="T42" fmla="*/ 852 w 3952"/>
                      <a:gd name="T43" fmla="*/ 6 h 3501"/>
                      <a:gd name="T44" fmla="*/ 1204 w 3952"/>
                      <a:gd name="T45" fmla="*/ 30 h 3501"/>
                      <a:gd name="T46" fmla="*/ 1580 w 3952"/>
                      <a:gd name="T47" fmla="*/ 132 h 3501"/>
                      <a:gd name="T48" fmla="*/ 1973 w 3952"/>
                      <a:gd name="T49" fmla="*/ 294 h 3501"/>
                      <a:gd name="T50" fmla="*/ 2367 w 3952"/>
                      <a:gd name="T51" fmla="*/ 528 h 3501"/>
                      <a:gd name="T52" fmla="*/ 2755 w 3952"/>
                      <a:gd name="T53" fmla="*/ 821 h 3501"/>
                      <a:gd name="T54" fmla="*/ 3176 w 3952"/>
                      <a:gd name="T55" fmla="*/ 1223 h 3501"/>
                      <a:gd name="T56" fmla="*/ 3386 w 3952"/>
                      <a:gd name="T57" fmla="*/ 1469 h 3501"/>
                      <a:gd name="T58" fmla="*/ 3565 w 3952"/>
                      <a:gd name="T59" fmla="*/ 1727 h 3501"/>
                      <a:gd name="T60" fmla="*/ 3720 w 3952"/>
                      <a:gd name="T61" fmla="*/ 1984 h 3501"/>
                      <a:gd name="T62" fmla="*/ 3844 w 3952"/>
                      <a:gd name="T63" fmla="*/ 2236 h 3501"/>
                      <a:gd name="T64" fmla="*/ 3935 w 3952"/>
                      <a:gd name="T65" fmla="*/ 2494 h 3501"/>
                      <a:gd name="T66" fmla="*/ 3994 w 3952"/>
                      <a:gd name="T67" fmla="*/ 2740 h 3501"/>
                      <a:gd name="T68" fmla="*/ 4012 w 3952"/>
                      <a:gd name="T69" fmla="*/ 2973 h 3501"/>
                      <a:gd name="T70" fmla="*/ 3982 w 3952"/>
                      <a:gd name="T71" fmla="*/ 3255 h 3501"/>
                      <a:gd name="T72" fmla="*/ 3893 w 3952"/>
                      <a:gd name="T73" fmla="*/ 3501 h 3501"/>
                      <a:gd name="T74" fmla="*/ 3946 w 3952"/>
                      <a:gd name="T75" fmla="*/ 3387 h 3501"/>
                      <a:gd name="T76" fmla="*/ 4006 w 3952"/>
                      <a:gd name="T77" fmla="*/ 3123 h 3501"/>
                      <a:gd name="T78" fmla="*/ 4012 w 3952"/>
                      <a:gd name="T79" fmla="*/ 2973 h 35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86" y="3387"/>
                        </a:lnTo>
                        <a:lnTo>
                          <a:pt x="3928" y="3255"/>
                        </a:lnTo>
                        <a:lnTo>
                          <a:pt x="3946" y="3123"/>
                        </a:lnTo>
                        <a:lnTo>
                          <a:pt x="3952" y="29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6" name="Freeform 8">
                    <a:extLst>
                      <a:ext uri="{FF2B5EF4-FFF2-40B4-BE49-F238E27FC236}">
                        <a16:creationId xmlns:a16="http://schemas.microsoft.com/office/drawing/2014/main" id="{D6B1C8F5-DE6F-4E90-ACA1-471E9B6EA7D9}"/>
                      </a:ext>
                    </a:extLst>
                  </p:cNvPr>
                  <p:cNvSpPr>
                    <a:spLocks/>
                  </p:cNvSpPr>
                  <p:nvPr userDrawn="1"/>
                </p:nvSpPr>
                <p:spPr bwMode="hidden">
                  <a:xfrm>
                    <a:off x="406" y="953"/>
                    <a:ext cx="3803" cy="3363"/>
                  </a:xfrm>
                  <a:custGeom>
                    <a:avLst/>
                    <a:gdLst>
                      <a:gd name="T0" fmla="*/ 686 w 3791"/>
                      <a:gd name="T1" fmla="*/ 2416 h 3363"/>
                      <a:gd name="T2" fmla="*/ 424 w 3791"/>
                      <a:gd name="T3" fmla="*/ 2062 h 3363"/>
                      <a:gd name="T4" fmla="*/ 220 w 3791"/>
                      <a:gd name="T5" fmla="*/ 1703 h 3363"/>
                      <a:gd name="T6" fmla="*/ 78 w 3791"/>
                      <a:gd name="T7" fmla="*/ 1343 h 3363"/>
                      <a:gd name="T8" fmla="*/ 12 w 3791"/>
                      <a:gd name="T9" fmla="*/ 1001 h 3363"/>
                      <a:gd name="T10" fmla="*/ 18 w 3791"/>
                      <a:gd name="T11" fmla="*/ 701 h 3363"/>
                      <a:gd name="T12" fmla="*/ 96 w 3791"/>
                      <a:gd name="T13" fmla="*/ 450 h 3363"/>
                      <a:gd name="T14" fmla="*/ 244 w 3791"/>
                      <a:gd name="T15" fmla="*/ 246 h 3363"/>
                      <a:gd name="T16" fmla="*/ 590 w 3791"/>
                      <a:gd name="T17" fmla="*/ 48 h 3363"/>
                      <a:gd name="T18" fmla="*/ 1043 w 3791"/>
                      <a:gd name="T19" fmla="*/ 6 h 3363"/>
                      <a:gd name="T20" fmla="*/ 1568 w 3791"/>
                      <a:gd name="T21" fmla="*/ 120 h 3363"/>
                      <a:gd name="T22" fmla="*/ 2122 w 3791"/>
                      <a:gd name="T23" fmla="*/ 378 h 3363"/>
                      <a:gd name="T24" fmla="*/ 2671 w 3791"/>
                      <a:gd name="T25" fmla="*/ 773 h 3363"/>
                      <a:gd name="T26" fmla="*/ 3165 w 3791"/>
                      <a:gd name="T27" fmla="*/ 1265 h 3363"/>
                      <a:gd name="T28" fmla="*/ 3433 w 3791"/>
                      <a:gd name="T29" fmla="*/ 1625 h 3363"/>
                      <a:gd name="T30" fmla="*/ 3637 w 3791"/>
                      <a:gd name="T31" fmla="*/ 1984 h 3363"/>
                      <a:gd name="T32" fmla="*/ 3779 w 3791"/>
                      <a:gd name="T33" fmla="*/ 2344 h 3363"/>
                      <a:gd name="T34" fmla="*/ 3845 w 3791"/>
                      <a:gd name="T35" fmla="*/ 2686 h 3363"/>
                      <a:gd name="T36" fmla="*/ 3809 w 3791"/>
                      <a:gd name="T37" fmla="*/ 3105 h 3363"/>
                      <a:gd name="T38" fmla="*/ 3688 w 3791"/>
                      <a:gd name="T39" fmla="*/ 3363 h 3363"/>
                      <a:gd name="T40" fmla="*/ 3839 w 3791"/>
                      <a:gd name="T41" fmla="*/ 2967 h 3363"/>
                      <a:gd name="T42" fmla="*/ 3851 w 3791"/>
                      <a:gd name="T43" fmla="*/ 2794 h 3363"/>
                      <a:gd name="T44" fmla="*/ 3809 w 3791"/>
                      <a:gd name="T45" fmla="*/ 2458 h 3363"/>
                      <a:gd name="T46" fmla="*/ 3695 w 3791"/>
                      <a:gd name="T47" fmla="*/ 2104 h 3363"/>
                      <a:gd name="T48" fmla="*/ 3511 w 3791"/>
                      <a:gd name="T49" fmla="*/ 1739 h 3363"/>
                      <a:gd name="T50" fmla="*/ 3261 w 3791"/>
                      <a:gd name="T51" fmla="*/ 1385 h 3363"/>
                      <a:gd name="T52" fmla="*/ 2849 w 3791"/>
                      <a:gd name="T53" fmla="*/ 929 h 3363"/>
                      <a:gd name="T54" fmla="*/ 2307 w 3791"/>
                      <a:gd name="T55" fmla="*/ 492 h 3363"/>
                      <a:gd name="T56" fmla="*/ 1748 w 3791"/>
                      <a:gd name="T57" fmla="*/ 192 h 3363"/>
                      <a:gd name="T58" fmla="*/ 1210 w 3791"/>
                      <a:gd name="T59" fmla="*/ 24 h 3363"/>
                      <a:gd name="T60" fmla="*/ 727 w 3791"/>
                      <a:gd name="T61" fmla="*/ 12 h 3363"/>
                      <a:gd name="T62" fmla="*/ 340 w 3791"/>
                      <a:gd name="T63" fmla="*/ 162 h 3363"/>
                      <a:gd name="T64" fmla="*/ 132 w 3791"/>
                      <a:gd name="T65" fmla="*/ 378 h 3363"/>
                      <a:gd name="T66" fmla="*/ 36 w 3791"/>
                      <a:gd name="T67" fmla="*/ 612 h 3363"/>
                      <a:gd name="T68" fmla="*/ 0 w 3791"/>
                      <a:gd name="T69" fmla="*/ 893 h 3363"/>
                      <a:gd name="T70" fmla="*/ 42 w 3791"/>
                      <a:gd name="T71" fmla="*/ 1229 h 3363"/>
                      <a:gd name="T72" fmla="*/ 166 w 3791"/>
                      <a:gd name="T73" fmla="*/ 1583 h 3363"/>
                      <a:gd name="T74" fmla="*/ 346 w 3791"/>
                      <a:gd name="T75" fmla="*/ 1942 h 3363"/>
                      <a:gd name="T76" fmla="*/ 590 w 3791"/>
                      <a:gd name="T77" fmla="*/ 2302 h 3363"/>
                      <a:gd name="T78" fmla="*/ 1002 w 3791"/>
                      <a:gd name="T79" fmla="*/ 2758 h 3363"/>
                      <a:gd name="T80" fmla="*/ 1621 w 3791"/>
                      <a:gd name="T81" fmla="*/ 3237 h 3363"/>
                      <a:gd name="T82" fmla="*/ 1621 w 3791"/>
                      <a:gd name="T83" fmla="*/ 3237 h 3363"/>
                      <a:gd name="T84" fmla="*/ 1008 w 3791"/>
                      <a:gd name="T85" fmla="*/ 2758 h 33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7" name="Freeform 9">
                    <a:extLst>
                      <a:ext uri="{FF2B5EF4-FFF2-40B4-BE49-F238E27FC236}">
                        <a16:creationId xmlns:a16="http://schemas.microsoft.com/office/drawing/2014/main" id="{5D8CA76D-4500-471D-B3DA-446C57791172}"/>
                      </a:ext>
                    </a:extLst>
                  </p:cNvPr>
                  <p:cNvSpPr>
                    <a:spLocks/>
                  </p:cNvSpPr>
                  <p:nvPr userDrawn="1"/>
                </p:nvSpPr>
                <p:spPr bwMode="hidden">
                  <a:xfrm>
                    <a:off x="514" y="1091"/>
                    <a:ext cx="3538" cy="3225"/>
                  </a:xfrm>
                  <a:custGeom>
                    <a:avLst/>
                    <a:gdLst>
                      <a:gd name="T0" fmla="*/ 548 w 3527"/>
                      <a:gd name="T1" fmla="*/ 2146 h 3225"/>
                      <a:gd name="T2" fmla="*/ 322 w 3527"/>
                      <a:gd name="T3" fmla="*/ 1816 h 3225"/>
                      <a:gd name="T4" fmla="*/ 149 w 3527"/>
                      <a:gd name="T5" fmla="*/ 1481 h 3225"/>
                      <a:gd name="T6" fmla="*/ 41 w 3527"/>
                      <a:gd name="T7" fmla="*/ 1151 h 3225"/>
                      <a:gd name="T8" fmla="*/ 0 w 3527"/>
                      <a:gd name="T9" fmla="*/ 839 h 3225"/>
                      <a:gd name="T10" fmla="*/ 30 w 3527"/>
                      <a:gd name="T11" fmla="*/ 575 h 3225"/>
                      <a:gd name="T12" fmla="*/ 125 w 3527"/>
                      <a:gd name="T13" fmla="*/ 354 h 3225"/>
                      <a:gd name="T14" fmla="*/ 322 w 3527"/>
                      <a:gd name="T15" fmla="*/ 150 h 3225"/>
                      <a:gd name="T16" fmla="*/ 679 w 3527"/>
                      <a:gd name="T17" fmla="*/ 12 h 3225"/>
                      <a:gd name="T18" fmla="*/ 1128 w 3527"/>
                      <a:gd name="T19" fmla="*/ 24 h 3225"/>
                      <a:gd name="T20" fmla="*/ 1633 w 3527"/>
                      <a:gd name="T21" fmla="*/ 174 h 3225"/>
                      <a:gd name="T22" fmla="*/ 2151 w 3527"/>
                      <a:gd name="T23" fmla="*/ 456 h 3225"/>
                      <a:gd name="T24" fmla="*/ 2653 w 3527"/>
                      <a:gd name="T25" fmla="*/ 857 h 3225"/>
                      <a:gd name="T26" fmla="*/ 3123 w 3527"/>
                      <a:gd name="T27" fmla="*/ 1391 h 3225"/>
                      <a:gd name="T28" fmla="*/ 3326 w 3527"/>
                      <a:gd name="T29" fmla="*/ 1726 h 3225"/>
                      <a:gd name="T30" fmla="*/ 3481 w 3527"/>
                      <a:gd name="T31" fmla="*/ 2062 h 3225"/>
                      <a:gd name="T32" fmla="*/ 3564 w 3527"/>
                      <a:gd name="T33" fmla="*/ 2386 h 3225"/>
                      <a:gd name="T34" fmla="*/ 3576 w 3527"/>
                      <a:gd name="T35" fmla="*/ 2680 h 3225"/>
                      <a:gd name="T36" fmla="*/ 3529 w 3527"/>
                      <a:gd name="T37" fmla="*/ 2931 h 3225"/>
                      <a:gd name="T38" fmla="*/ 3414 w 3527"/>
                      <a:gd name="T39" fmla="*/ 3141 h 3225"/>
                      <a:gd name="T40" fmla="*/ 3332 w 3527"/>
                      <a:gd name="T41" fmla="*/ 3225 h 3225"/>
                      <a:gd name="T42" fmla="*/ 3362 w 3527"/>
                      <a:gd name="T43" fmla="*/ 3201 h 3225"/>
                      <a:gd name="T44" fmla="*/ 3499 w 3527"/>
                      <a:gd name="T45" fmla="*/ 3009 h 3225"/>
                      <a:gd name="T46" fmla="*/ 3570 w 3527"/>
                      <a:gd name="T47" fmla="*/ 2769 h 3225"/>
                      <a:gd name="T48" fmla="*/ 3576 w 3527"/>
                      <a:gd name="T49" fmla="*/ 2488 h 3225"/>
                      <a:gd name="T50" fmla="*/ 3517 w 3527"/>
                      <a:gd name="T51" fmla="*/ 2170 h 3225"/>
                      <a:gd name="T52" fmla="*/ 3387 w 3527"/>
                      <a:gd name="T53" fmla="*/ 1834 h 3225"/>
                      <a:gd name="T54" fmla="*/ 3195 w 3527"/>
                      <a:gd name="T55" fmla="*/ 1499 h 3225"/>
                      <a:gd name="T56" fmla="*/ 2861 w 3527"/>
                      <a:gd name="T57" fmla="*/ 1061 h 3225"/>
                      <a:gd name="T58" fmla="*/ 2319 w 3527"/>
                      <a:gd name="T59" fmla="*/ 575 h 3225"/>
                      <a:gd name="T60" fmla="*/ 1805 w 3527"/>
                      <a:gd name="T61" fmla="*/ 252 h 3225"/>
                      <a:gd name="T62" fmla="*/ 1293 w 3527"/>
                      <a:gd name="T63" fmla="*/ 60 h 3225"/>
                      <a:gd name="T64" fmla="*/ 822 w 3527"/>
                      <a:gd name="T65" fmla="*/ 0 h 3225"/>
                      <a:gd name="T66" fmla="*/ 423 w 3527"/>
                      <a:gd name="T67" fmla="*/ 84 h 3225"/>
                      <a:gd name="T68" fmla="*/ 172 w 3527"/>
                      <a:gd name="T69" fmla="*/ 288 h 3225"/>
                      <a:gd name="T70" fmla="*/ 53 w 3527"/>
                      <a:gd name="T71" fmla="*/ 498 h 3225"/>
                      <a:gd name="T72" fmla="*/ 0 w 3527"/>
                      <a:gd name="T73" fmla="*/ 749 h 3225"/>
                      <a:gd name="T74" fmla="*/ 18 w 3527"/>
                      <a:gd name="T75" fmla="*/ 1043 h 3225"/>
                      <a:gd name="T76" fmla="*/ 101 w 3527"/>
                      <a:gd name="T77" fmla="*/ 1373 h 3225"/>
                      <a:gd name="T78" fmla="*/ 256 w 3527"/>
                      <a:gd name="T79" fmla="*/ 1708 h 3225"/>
                      <a:gd name="T80" fmla="*/ 459 w 3527"/>
                      <a:gd name="T81" fmla="*/ 2038 h 3225"/>
                      <a:gd name="T82" fmla="*/ 929 w 3527"/>
                      <a:gd name="T83" fmla="*/ 2572 h 3225"/>
                      <a:gd name="T84" fmla="*/ 1275 w 3527"/>
                      <a:gd name="T85" fmla="*/ 2865 h 3225"/>
                      <a:gd name="T86" fmla="*/ 1633 w 3527"/>
                      <a:gd name="T87" fmla="*/ 3099 h 3225"/>
                      <a:gd name="T88" fmla="*/ 1883 w 3527"/>
                      <a:gd name="T89" fmla="*/ 3225 h 3225"/>
                      <a:gd name="T90" fmla="*/ 1519 w 3527"/>
                      <a:gd name="T91" fmla="*/ 3027 h 3225"/>
                      <a:gd name="T92" fmla="*/ 1162 w 3527"/>
                      <a:gd name="T93" fmla="*/ 2769 h 3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38" name="Group 10">
                    <a:extLst>
                      <a:ext uri="{FF2B5EF4-FFF2-40B4-BE49-F238E27FC236}">
                        <a16:creationId xmlns:a16="http://schemas.microsoft.com/office/drawing/2014/main" id="{B1AE6318-70A3-4E91-8CAA-09CD1655EAC0}"/>
                      </a:ext>
                    </a:extLst>
                  </p:cNvPr>
                  <p:cNvGrpSpPr>
                    <a:grpSpLocks/>
                  </p:cNvGrpSpPr>
                  <p:nvPr userDrawn="1"/>
                </p:nvGrpSpPr>
                <p:grpSpPr bwMode="auto">
                  <a:xfrm>
                    <a:off x="0" y="522"/>
                    <a:ext cx="4751" cy="3794"/>
                    <a:chOff x="0" y="522"/>
                    <a:chExt cx="4751" cy="3794"/>
                  </a:xfrm>
                </p:grpSpPr>
                <p:sp>
                  <p:nvSpPr>
                    <p:cNvPr id="39" name="Freeform 11">
                      <a:extLst>
                        <a:ext uri="{FF2B5EF4-FFF2-40B4-BE49-F238E27FC236}">
                          <a16:creationId xmlns:a16="http://schemas.microsoft.com/office/drawing/2014/main" id="{33495D07-CD1A-48C9-B456-69BE013C4645}"/>
                        </a:ext>
                      </a:extLst>
                    </p:cNvPr>
                    <p:cNvSpPr>
                      <a:spLocks/>
                    </p:cNvSpPr>
                    <p:nvPr userDrawn="1"/>
                  </p:nvSpPr>
                  <p:spPr bwMode="hidden">
                    <a:xfrm>
                      <a:off x="400" y="522"/>
                      <a:ext cx="4264" cy="3794"/>
                    </a:xfrm>
                    <a:custGeom>
                      <a:avLst/>
                      <a:gdLst>
                        <a:gd name="T0" fmla="*/ 4310 w 4251"/>
                        <a:gd name="T1" fmla="*/ 3237 h 3794"/>
                        <a:gd name="T2" fmla="*/ 4268 w 4251"/>
                        <a:gd name="T3" fmla="*/ 2961 h 3794"/>
                        <a:gd name="T4" fmla="*/ 4185 w 4251"/>
                        <a:gd name="T5" fmla="*/ 2679 h 3794"/>
                        <a:gd name="T6" fmla="*/ 4060 w 4251"/>
                        <a:gd name="T7" fmla="*/ 2391 h 3794"/>
                        <a:gd name="T8" fmla="*/ 3905 w 4251"/>
                        <a:gd name="T9" fmla="*/ 2098 h 3794"/>
                        <a:gd name="T10" fmla="*/ 3714 w 4251"/>
                        <a:gd name="T11" fmla="*/ 1810 h 3794"/>
                        <a:gd name="T12" fmla="*/ 3493 w 4251"/>
                        <a:gd name="T13" fmla="*/ 1528 h 3794"/>
                        <a:gd name="T14" fmla="*/ 3243 w 4251"/>
                        <a:gd name="T15" fmla="*/ 1252 h 3794"/>
                        <a:gd name="T16" fmla="*/ 2903 w 4251"/>
                        <a:gd name="T17" fmla="*/ 935 h 3794"/>
                        <a:gd name="T18" fmla="*/ 2471 w 4251"/>
                        <a:gd name="T19" fmla="*/ 605 h 3794"/>
                        <a:gd name="T20" fmla="*/ 2021 w 4251"/>
                        <a:gd name="T21" fmla="*/ 341 h 3794"/>
                        <a:gd name="T22" fmla="*/ 1574 w 4251"/>
                        <a:gd name="T23" fmla="*/ 143 h 3794"/>
                        <a:gd name="T24" fmla="*/ 1139 w 4251"/>
                        <a:gd name="T25" fmla="*/ 35 h 3794"/>
                        <a:gd name="T26" fmla="*/ 751 w 4251"/>
                        <a:gd name="T27" fmla="*/ 0 h 3794"/>
                        <a:gd name="T28" fmla="*/ 406 w 4251"/>
                        <a:gd name="T29" fmla="*/ 47 h 3794"/>
                        <a:gd name="T30" fmla="*/ 120 w 4251"/>
                        <a:gd name="T31" fmla="*/ 173 h 3794"/>
                        <a:gd name="T32" fmla="*/ 0 w 4251"/>
                        <a:gd name="T33" fmla="*/ 269 h 3794"/>
                        <a:gd name="T34" fmla="*/ 268 w 4251"/>
                        <a:gd name="T35" fmla="*/ 101 h 3794"/>
                        <a:gd name="T36" fmla="*/ 596 w 4251"/>
                        <a:gd name="T37" fmla="*/ 18 h 3794"/>
                        <a:gd name="T38" fmla="*/ 972 w 4251"/>
                        <a:gd name="T39" fmla="*/ 18 h 3794"/>
                        <a:gd name="T40" fmla="*/ 1377 w 4251"/>
                        <a:gd name="T41" fmla="*/ 95 h 3794"/>
                        <a:gd name="T42" fmla="*/ 1808 w 4251"/>
                        <a:gd name="T43" fmla="*/ 245 h 3794"/>
                        <a:gd name="T44" fmla="*/ 2247 w 4251"/>
                        <a:gd name="T45" fmla="*/ 467 h 3794"/>
                        <a:gd name="T46" fmla="*/ 2683 w 4251"/>
                        <a:gd name="T47" fmla="*/ 761 h 3794"/>
                        <a:gd name="T48" fmla="*/ 3106 w 4251"/>
                        <a:gd name="T49" fmla="*/ 1120 h 3794"/>
                        <a:gd name="T50" fmla="*/ 3368 w 4251"/>
                        <a:gd name="T51" fmla="*/ 1390 h 3794"/>
                        <a:gd name="T52" fmla="*/ 3607 w 4251"/>
                        <a:gd name="T53" fmla="*/ 1666 h 3794"/>
                        <a:gd name="T54" fmla="*/ 3814 w 4251"/>
                        <a:gd name="T55" fmla="*/ 1954 h 3794"/>
                        <a:gd name="T56" fmla="*/ 3982 w 4251"/>
                        <a:gd name="T57" fmla="*/ 2247 h 3794"/>
                        <a:gd name="T58" fmla="*/ 4122 w 4251"/>
                        <a:gd name="T59" fmla="*/ 2535 h 3794"/>
                        <a:gd name="T60" fmla="*/ 4227 w 4251"/>
                        <a:gd name="T61" fmla="*/ 2823 h 3794"/>
                        <a:gd name="T62" fmla="*/ 4286 w 4251"/>
                        <a:gd name="T63" fmla="*/ 3105 h 3794"/>
                        <a:gd name="T64" fmla="*/ 4310 w 4251"/>
                        <a:gd name="T65" fmla="*/ 3368 h 3794"/>
                        <a:gd name="T66" fmla="*/ 4298 w 4251"/>
                        <a:gd name="T67" fmla="*/ 3590 h 3794"/>
                        <a:gd name="T68" fmla="*/ 4250 w 4251"/>
                        <a:gd name="T69" fmla="*/ 3794 h 3794"/>
                        <a:gd name="T70" fmla="*/ 4280 w 4251"/>
                        <a:gd name="T71" fmla="*/ 3692 h 3794"/>
                        <a:gd name="T72" fmla="*/ 4310 w 4251"/>
                        <a:gd name="T73" fmla="*/ 3482 h 3794"/>
                        <a:gd name="T74" fmla="*/ 4316 w 4251"/>
                        <a:gd name="T75" fmla="*/ 3368 h 37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215" y="3692"/>
                          </a:lnTo>
                          <a:lnTo>
                            <a:pt x="4239" y="3590"/>
                          </a:lnTo>
                          <a:lnTo>
                            <a:pt x="4245" y="3482"/>
                          </a:lnTo>
                          <a:lnTo>
                            <a:pt x="4251" y="336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40" name="Group 12">
                      <a:extLst>
                        <a:ext uri="{FF2B5EF4-FFF2-40B4-BE49-F238E27FC236}">
                          <a16:creationId xmlns:a16="http://schemas.microsoft.com/office/drawing/2014/main" id="{50263E07-C98C-462F-B2DA-2436BEAE7539}"/>
                        </a:ext>
                      </a:extLst>
                    </p:cNvPr>
                    <p:cNvGrpSpPr>
                      <a:grpSpLocks/>
                    </p:cNvGrpSpPr>
                    <p:nvPr userDrawn="1"/>
                  </p:nvGrpSpPr>
                  <p:grpSpPr bwMode="auto">
                    <a:xfrm>
                      <a:off x="0" y="659"/>
                      <a:ext cx="4751" cy="3657"/>
                      <a:chOff x="0" y="659"/>
                      <a:chExt cx="4751" cy="3657"/>
                    </a:xfrm>
                  </p:grpSpPr>
                  <p:sp>
                    <p:nvSpPr>
                      <p:cNvPr id="41" name="Freeform 13">
                        <a:extLst>
                          <a:ext uri="{FF2B5EF4-FFF2-40B4-BE49-F238E27FC236}">
                            <a16:creationId xmlns:a16="http://schemas.microsoft.com/office/drawing/2014/main" id="{E2AE753C-DB83-4908-939F-79E05B7D4ACE}"/>
                          </a:ext>
                        </a:extLst>
                      </p:cNvPr>
                      <p:cNvSpPr>
                        <a:spLocks/>
                      </p:cNvSpPr>
                      <p:nvPr userDrawn="1"/>
                    </p:nvSpPr>
                    <p:spPr bwMode="hidden">
                      <a:xfrm>
                        <a:off x="400" y="659"/>
                        <a:ext cx="4121" cy="3657"/>
                      </a:xfrm>
                      <a:custGeom>
                        <a:avLst/>
                        <a:gdLst>
                          <a:gd name="T0" fmla="*/ 166 w 4108"/>
                          <a:gd name="T1" fmla="*/ 186 h 3657"/>
                          <a:gd name="T2" fmla="*/ 447 w 4108"/>
                          <a:gd name="T3" fmla="*/ 54 h 3657"/>
                          <a:gd name="T4" fmla="*/ 781 w 4108"/>
                          <a:gd name="T5" fmla="*/ 6 h 3657"/>
                          <a:gd name="T6" fmla="*/ 1156 w 4108"/>
                          <a:gd name="T7" fmla="*/ 36 h 3657"/>
                          <a:gd name="T8" fmla="*/ 1562 w 4108"/>
                          <a:gd name="T9" fmla="*/ 144 h 3657"/>
                          <a:gd name="T10" fmla="*/ 1979 w 4108"/>
                          <a:gd name="T11" fmla="*/ 324 h 3657"/>
                          <a:gd name="T12" fmla="*/ 2407 w 4108"/>
                          <a:gd name="T13" fmla="*/ 570 h 3657"/>
                          <a:gd name="T14" fmla="*/ 2825 w 4108"/>
                          <a:gd name="T15" fmla="*/ 888 h 3657"/>
                          <a:gd name="T16" fmla="*/ 3153 w 4108"/>
                          <a:gd name="T17" fmla="*/ 1193 h 3657"/>
                          <a:gd name="T18" fmla="*/ 3391 w 4108"/>
                          <a:gd name="T19" fmla="*/ 1451 h 3657"/>
                          <a:gd name="T20" fmla="*/ 3595 w 4108"/>
                          <a:gd name="T21" fmla="*/ 1721 h 3657"/>
                          <a:gd name="T22" fmla="*/ 3779 w 4108"/>
                          <a:gd name="T23" fmla="*/ 1997 h 3657"/>
                          <a:gd name="T24" fmla="*/ 3923 w 4108"/>
                          <a:gd name="T25" fmla="*/ 2272 h 3657"/>
                          <a:gd name="T26" fmla="*/ 4041 w 4108"/>
                          <a:gd name="T27" fmla="*/ 2548 h 3657"/>
                          <a:gd name="T28" fmla="*/ 4125 w 4108"/>
                          <a:gd name="T29" fmla="*/ 2818 h 3657"/>
                          <a:gd name="T30" fmla="*/ 4167 w 4108"/>
                          <a:gd name="T31" fmla="*/ 3070 h 3657"/>
                          <a:gd name="T32" fmla="*/ 4167 w 4108"/>
                          <a:gd name="T33" fmla="*/ 3321 h 3657"/>
                          <a:gd name="T34" fmla="*/ 4125 w 4108"/>
                          <a:gd name="T35" fmla="*/ 3549 h 3657"/>
                          <a:gd name="T36" fmla="*/ 4095 w 4108"/>
                          <a:gd name="T37" fmla="*/ 3657 h 3657"/>
                          <a:gd name="T38" fmla="*/ 4155 w 4108"/>
                          <a:gd name="T39" fmla="*/ 3447 h 3657"/>
                          <a:gd name="T40" fmla="*/ 4173 w 4108"/>
                          <a:gd name="T41" fmla="*/ 3213 h 3657"/>
                          <a:gd name="T42" fmla="*/ 4167 w 4108"/>
                          <a:gd name="T43" fmla="*/ 3070 h 3657"/>
                          <a:gd name="T44" fmla="*/ 4125 w 4108"/>
                          <a:gd name="T45" fmla="*/ 2812 h 3657"/>
                          <a:gd name="T46" fmla="*/ 4047 w 4108"/>
                          <a:gd name="T47" fmla="*/ 2548 h 3657"/>
                          <a:gd name="T48" fmla="*/ 3929 w 4108"/>
                          <a:gd name="T49" fmla="*/ 2272 h 3657"/>
                          <a:gd name="T50" fmla="*/ 3785 w 4108"/>
                          <a:gd name="T51" fmla="*/ 1997 h 3657"/>
                          <a:gd name="T52" fmla="*/ 3601 w 4108"/>
                          <a:gd name="T53" fmla="*/ 1721 h 3657"/>
                          <a:gd name="T54" fmla="*/ 3397 w 4108"/>
                          <a:gd name="T55" fmla="*/ 1451 h 3657"/>
                          <a:gd name="T56" fmla="*/ 3159 w 4108"/>
                          <a:gd name="T57" fmla="*/ 1187 h 3657"/>
                          <a:gd name="T58" fmla="*/ 2837 w 4108"/>
                          <a:gd name="T59" fmla="*/ 888 h 3657"/>
                          <a:gd name="T60" fmla="*/ 2426 w 4108"/>
                          <a:gd name="T61" fmla="*/ 576 h 3657"/>
                          <a:gd name="T62" fmla="*/ 1997 w 4108"/>
                          <a:gd name="T63" fmla="*/ 330 h 3657"/>
                          <a:gd name="T64" fmla="*/ 1568 w 4108"/>
                          <a:gd name="T65" fmla="*/ 144 h 3657"/>
                          <a:gd name="T66" fmla="*/ 1150 w 4108"/>
                          <a:gd name="T67" fmla="*/ 30 h 3657"/>
                          <a:gd name="T68" fmla="*/ 763 w 4108"/>
                          <a:gd name="T69" fmla="*/ 0 h 3657"/>
                          <a:gd name="T70" fmla="*/ 436 w 4108"/>
                          <a:gd name="T71" fmla="*/ 54 h 3657"/>
                          <a:gd name="T72" fmla="*/ 166 w 4108"/>
                          <a:gd name="T73" fmla="*/ 186 h 3657"/>
                          <a:gd name="T74" fmla="*/ 24 w 4108"/>
                          <a:gd name="T75" fmla="*/ 306 h 3657"/>
                          <a:gd name="T76" fmla="*/ 0 w 4108"/>
                          <a:gd name="T77" fmla="*/ 336 h 3657"/>
                          <a:gd name="T78" fmla="*/ 48 w 4108"/>
                          <a:gd name="T79" fmla="*/ 282 h 36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42" name="Group 14">
                        <a:extLst>
                          <a:ext uri="{FF2B5EF4-FFF2-40B4-BE49-F238E27FC236}">
                            <a16:creationId xmlns:a16="http://schemas.microsoft.com/office/drawing/2014/main" id="{A5155B90-157D-4F4F-A316-05E7FC5D9469}"/>
                          </a:ext>
                        </a:extLst>
                      </p:cNvPr>
                      <p:cNvGrpSpPr>
                        <a:grpSpLocks/>
                      </p:cNvGrpSpPr>
                      <p:nvPr userDrawn="1"/>
                    </p:nvGrpSpPr>
                    <p:grpSpPr bwMode="auto">
                      <a:xfrm>
                        <a:off x="0" y="808"/>
                        <a:ext cx="4751" cy="3508"/>
                        <a:chOff x="-400" y="808"/>
                        <a:chExt cx="4751" cy="3508"/>
                      </a:xfrm>
                    </p:grpSpPr>
                    <p:sp>
                      <p:nvSpPr>
                        <p:cNvPr id="43" name="Line 15">
                          <a:extLst>
                            <a:ext uri="{FF2B5EF4-FFF2-40B4-BE49-F238E27FC236}">
                              <a16:creationId xmlns:a16="http://schemas.microsoft.com/office/drawing/2014/main" id="{CCD8638D-32C4-434B-B4FD-39D8E440536C}"/>
                            </a:ext>
                          </a:extLst>
                        </p:cNvPr>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4" name="Line 16">
                          <a:extLst>
                            <a:ext uri="{FF2B5EF4-FFF2-40B4-BE49-F238E27FC236}">
                              <a16:creationId xmlns:a16="http://schemas.microsoft.com/office/drawing/2014/main" id="{E174EC2C-246F-4604-8620-AD0082B8F227}"/>
                            </a:ext>
                          </a:extLst>
                        </p:cNvPr>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5" name="Line 17">
                          <a:extLst>
                            <a:ext uri="{FF2B5EF4-FFF2-40B4-BE49-F238E27FC236}">
                              <a16:creationId xmlns:a16="http://schemas.microsoft.com/office/drawing/2014/main" id="{DF6A33BD-6044-4947-B15C-C6E7F45A2BB9}"/>
                            </a:ext>
                          </a:extLst>
                        </p:cNvPr>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 name="Line 18">
                          <a:extLst>
                            <a:ext uri="{FF2B5EF4-FFF2-40B4-BE49-F238E27FC236}">
                              <a16:creationId xmlns:a16="http://schemas.microsoft.com/office/drawing/2014/main" id="{96005E29-31CE-4A47-B44D-39F21D795412}"/>
                            </a:ext>
                          </a:extLst>
                        </p:cNvPr>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7" name="Line 19">
                          <a:extLst>
                            <a:ext uri="{FF2B5EF4-FFF2-40B4-BE49-F238E27FC236}">
                              <a16:creationId xmlns:a16="http://schemas.microsoft.com/office/drawing/2014/main" id="{9C14D61B-A1A8-47B4-84B7-C0C68426E305}"/>
                            </a:ext>
                          </a:extLst>
                        </p:cNvPr>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8" name="Line 20">
                          <a:extLst>
                            <a:ext uri="{FF2B5EF4-FFF2-40B4-BE49-F238E27FC236}">
                              <a16:creationId xmlns:a16="http://schemas.microsoft.com/office/drawing/2014/main" id="{9762100F-5E78-4F98-A06F-02D449B38A6B}"/>
                            </a:ext>
                          </a:extLst>
                        </p:cNvPr>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9" name="Line 21">
                          <a:extLst>
                            <a:ext uri="{FF2B5EF4-FFF2-40B4-BE49-F238E27FC236}">
                              <a16:creationId xmlns:a16="http://schemas.microsoft.com/office/drawing/2014/main" id="{CA965273-7C4F-4DA1-87F6-A1987E80C0E0}"/>
                            </a:ext>
                          </a:extLst>
                        </p:cNvPr>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0" name="Line 22">
                          <a:extLst>
                            <a:ext uri="{FF2B5EF4-FFF2-40B4-BE49-F238E27FC236}">
                              <a16:creationId xmlns:a16="http://schemas.microsoft.com/office/drawing/2014/main" id="{90B45BED-CE95-47D3-9481-AA73CDAFD652}"/>
                            </a:ext>
                          </a:extLst>
                        </p:cNvPr>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1" name="Line 23">
                          <a:extLst>
                            <a:ext uri="{FF2B5EF4-FFF2-40B4-BE49-F238E27FC236}">
                              <a16:creationId xmlns:a16="http://schemas.microsoft.com/office/drawing/2014/main" id="{E4FA5CFF-20B3-43F0-AE27-5312B9E197F7}"/>
                            </a:ext>
                          </a:extLst>
                        </p:cNvPr>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2" name="Line 24">
                          <a:extLst>
                            <a:ext uri="{FF2B5EF4-FFF2-40B4-BE49-F238E27FC236}">
                              <a16:creationId xmlns:a16="http://schemas.microsoft.com/office/drawing/2014/main" id="{DD30FEC9-AB52-47A2-B895-B0DA564068FC}"/>
                            </a:ext>
                          </a:extLst>
                        </p:cNvPr>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3" name="Line 25">
                          <a:extLst>
                            <a:ext uri="{FF2B5EF4-FFF2-40B4-BE49-F238E27FC236}">
                              <a16:creationId xmlns:a16="http://schemas.microsoft.com/office/drawing/2014/main" id="{66D0ACAF-AD12-42C1-85C8-32C573DB9928}"/>
                            </a:ext>
                          </a:extLst>
                        </p:cNvPr>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4" name="Line 26">
                          <a:extLst>
                            <a:ext uri="{FF2B5EF4-FFF2-40B4-BE49-F238E27FC236}">
                              <a16:creationId xmlns:a16="http://schemas.microsoft.com/office/drawing/2014/main" id="{AF0BD3D1-3B96-4F81-A7B9-9CF50D2849A5}"/>
                            </a:ext>
                          </a:extLst>
                        </p:cNvPr>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5" name="Line 27">
                          <a:extLst>
                            <a:ext uri="{FF2B5EF4-FFF2-40B4-BE49-F238E27FC236}">
                              <a16:creationId xmlns:a16="http://schemas.microsoft.com/office/drawing/2014/main" id="{AC5016BF-F7E8-46D9-B657-2C451A3F7207}"/>
                            </a:ext>
                          </a:extLst>
                        </p:cNvPr>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6" name="Line 28">
                          <a:extLst>
                            <a:ext uri="{FF2B5EF4-FFF2-40B4-BE49-F238E27FC236}">
                              <a16:creationId xmlns:a16="http://schemas.microsoft.com/office/drawing/2014/main" id="{C61A2BB7-B181-4163-A701-FE1081154D2C}"/>
                            </a:ext>
                          </a:extLst>
                        </p:cNvPr>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7" name="Line 29">
                          <a:extLst>
                            <a:ext uri="{FF2B5EF4-FFF2-40B4-BE49-F238E27FC236}">
                              <a16:creationId xmlns:a16="http://schemas.microsoft.com/office/drawing/2014/main" id="{F5CDA853-2E61-41F1-BFEA-F3929B3510E9}"/>
                            </a:ext>
                          </a:extLst>
                        </p:cNvPr>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8" name="Line 30">
                          <a:extLst>
                            <a:ext uri="{FF2B5EF4-FFF2-40B4-BE49-F238E27FC236}">
                              <a16:creationId xmlns:a16="http://schemas.microsoft.com/office/drawing/2014/main" id="{24FB6518-1405-4579-AD63-246A931BF479}"/>
                            </a:ext>
                          </a:extLst>
                        </p:cNvPr>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9" name="Line 31">
                          <a:extLst>
                            <a:ext uri="{FF2B5EF4-FFF2-40B4-BE49-F238E27FC236}">
                              <a16:creationId xmlns:a16="http://schemas.microsoft.com/office/drawing/2014/main" id="{ED24D33F-C197-47FA-AFCE-F7232972F57D}"/>
                            </a:ext>
                          </a:extLst>
                        </p:cNvPr>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0" name="Line 32">
                          <a:extLst>
                            <a:ext uri="{FF2B5EF4-FFF2-40B4-BE49-F238E27FC236}">
                              <a16:creationId xmlns:a16="http://schemas.microsoft.com/office/drawing/2014/main" id="{16939446-4FE5-4F07-A458-99D4D64B6853}"/>
                            </a:ext>
                          </a:extLst>
                        </p:cNvPr>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1" name="Line 33">
                          <a:extLst>
                            <a:ext uri="{FF2B5EF4-FFF2-40B4-BE49-F238E27FC236}">
                              <a16:creationId xmlns:a16="http://schemas.microsoft.com/office/drawing/2014/main" id="{4C28ADD3-10A2-4275-82EC-E4C3BEC7A1C6}"/>
                            </a:ext>
                          </a:extLst>
                        </p:cNvPr>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 name="Line 34">
                          <a:extLst>
                            <a:ext uri="{FF2B5EF4-FFF2-40B4-BE49-F238E27FC236}">
                              <a16:creationId xmlns:a16="http://schemas.microsoft.com/office/drawing/2014/main" id="{AC5C5327-A435-4BCB-9D17-128E0ABFB14D}"/>
                            </a:ext>
                          </a:extLst>
                        </p:cNvPr>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3" name="Line 35">
                          <a:extLst>
                            <a:ext uri="{FF2B5EF4-FFF2-40B4-BE49-F238E27FC236}">
                              <a16:creationId xmlns:a16="http://schemas.microsoft.com/office/drawing/2014/main" id="{40E6FB03-A771-4D75-8ADA-5C7E7475A585}"/>
                            </a:ext>
                          </a:extLst>
                        </p:cNvPr>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4" name="Line 36">
                          <a:extLst>
                            <a:ext uri="{FF2B5EF4-FFF2-40B4-BE49-F238E27FC236}">
                              <a16:creationId xmlns:a16="http://schemas.microsoft.com/office/drawing/2014/main" id="{448C9F5C-FD3A-41AE-B3C8-7E18F47BFA89}"/>
                            </a:ext>
                          </a:extLst>
                        </p:cNvPr>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5" name="Line 37">
                          <a:extLst>
                            <a:ext uri="{FF2B5EF4-FFF2-40B4-BE49-F238E27FC236}">
                              <a16:creationId xmlns:a16="http://schemas.microsoft.com/office/drawing/2014/main" id="{F02E4555-E46E-4793-9F1C-EA56D6BAFA7A}"/>
                            </a:ext>
                          </a:extLst>
                        </p:cNvPr>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6" name="Line 38">
                          <a:extLst>
                            <a:ext uri="{FF2B5EF4-FFF2-40B4-BE49-F238E27FC236}">
                              <a16:creationId xmlns:a16="http://schemas.microsoft.com/office/drawing/2014/main" id="{C19630EA-9DCE-4F35-910B-4B26767C1BC3}"/>
                            </a:ext>
                          </a:extLst>
                        </p:cNvPr>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7" name="Line 39">
                          <a:extLst>
                            <a:ext uri="{FF2B5EF4-FFF2-40B4-BE49-F238E27FC236}">
                              <a16:creationId xmlns:a16="http://schemas.microsoft.com/office/drawing/2014/main" id="{348F1809-9088-4AF8-8E5C-4EA9F0FCBF0F}"/>
                            </a:ext>
                          </a:extLst>
                        </p:cNvPr>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8" name="Line 40">
                          <a:extLst>
                            <a:ext uri="{FF2B5EF4-FFF2-40B4-BE49-F238E27FC236}">
                              <a16:creationId xmlns:a16="http://schemas.microsoft.com/office/drawing/2014/main" id="{95DD4AE5-2815-42A3-AEFE-F5083C48D89B}"/>
                            </a:ext>
                          </a:extLst>
                        </p:cNvPr>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9" name="Line 41">
                          <a:extLst>
                            <a:ext uri="{FF2B5EF4-FFF2-40B4-BE49-F238E27FC236}">
                              <a16:creationId xmlns:a16="http://schemas.microsoft.com/office/drawing/2014/main" id="{52ABB0E4-8037-42E4-8F8B-A359A1F750E0}"/>
                            </a:ext>
                          </a:extLst>
                        </p:cNvPr>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0" name="Line 42">
                          <a:extLst>
                            <a:ext uri="{FF2B5EF4-FFF2-40B4-BE49-F238E27FC236}">
                              <a16:creationId xmlns:a16="http://schemas.microsoft.com/office/drawing/2014/main" id="{98ACFCA8-830A-485C-A194-46659FF35FFF}"/>
                            </a:ext>
                          </a:extLst>
                        </p:cNvPr>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1" name="Line 43">
                          <a:extLst>
                            <a:ext uri="{FF2B5EF4-FFF2-40B4-BE49-F238E27FC236}">
                              <a16:creationId xmlns:a16="http://schemas.microsoft.com/office/drawing/2014/main" id="{CE34390E-B133-43E6-97CA-394690955CF0}"/>
                            </a:ext>
                          </a:extLst>
                        </p:cNvPr>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2" name="Line 44">
                          <a:extLst>
                            <a:ext uri="{FF2B5EF4-FFF2-40B4-BE49-F238E27FC236}">
                              <a16:creationId xmlns:a16="http://schemas.microsoft.com/office/drawing/2014/main" id="{056D871A-4DDE-4386-828A-9B228A7CA74F}"/>
                            </a:ext>
                          </a:extLst>
                        </p:cNvPr>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3" name="Line 45">
                          <a:extLst>
                            <a:ext uri="{FF2B5EF4-FFF2-40B4-BE49-F238E27FC236}">
                              <a16:creationId xmlns:a16="http://schemas.microsoft.com/office/drawing/2014/main" id="{4FD32976-281B-4B2B-9CD2-AF481955C292}"/>
                            </a:ext>
                          </a:extLst>
                        </p:cNvPr>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4" name="Line 46">
                          <a:extLst>
                            <a:ext uri="{FF2B5EF4-FFF2-40B4-BE49-F238E27FC236}">
                              <a16:creationId xmlns:a16="http://schemas.microsoft.com/office/drawing/2014/main" id="{56174574-3888-4D9A-ADEB-531F045A9D2D}"/>
                            </a:ext>
                          </a:extLst>
                        </p:cNvPr>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5" name="Line 47">
                          <a:extLst>
                            <a:ext uri="{FF2B5EF4-FFF2-40B4-BE49-F238E27FC236}">
                              <a16:creationId xmlns:a16="http://schemas.microsoft.com/office/drawing/2014/main" id="{4B0F24C0-CB7F-440D-9870-A83B2F2B811F}"/>
                            </a:ext>
                          </a:extLst>
                        </p:cNvPr>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6" name="Line 48">
                          <a:extLst>
                            <a:ext uri="{FF2B5EF4-FFF2-40B4-BE49-F238E27FC236}">
                              <a16:creationId xmlns:a16="http://schemas.microsoft.com/office/drawing/2014/main" id="{2B88B668-F16B-4C95-8082-97335A73C19B}"/>
                            </a:ext>
                          </a:extLst>
                        </p:cNvPr>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7" name="Line 49">
                          <a:extLst>
                            <a:ext uri="{FF2B5EF4-FFF2-40B4-BE49-F238E27FC236}">
                              <a16:creationId xmlns:a16="http://schemas.microsoft.com/office/drawing/2014/main" id="{D1C80CFF-45FC-4CB7-8BB4-662229C1FE43}"/>
                            </a:ext>
                          </a:extLst>
                        </p:cNvPr>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8" name="Freeform 50">
                          <a:extLst>
                            <a:ext uri="{FF2B5EF4-FFF2-40B4-BE49-F238E27FC236}">
                              <a16:creationId xmlns:a16="http://schemas.microsoft.com/office/drawing/2014/main" id="{C64559B3-7918-4D3B-B4F2-8541D5CD4F0B}"/>
                            </a:ext>
                          </a:extLst>
                        </p:cNvPr>
                        <p:cNvSpPr>
                          <a:spLocks/>
                        </p:cNvSpPr>
                        <p:nvPr userDrawn="1"/>
                      </p:nvSpPr>
                      <p:spPr bwMode="hidden">
                        <a:xfrm>
                          <a:off x="0" y="2548"/>
                          <a:ext cx="1542" cy="1768"/>
                        </a:xfrm>
                        <a:custGeom>
                          <a:avLst/>
                          <a:gdLst>
                            <a:gd name="T0" fmla="*/ 924 w 1537"/>
                            <a:gd name="T1" fmla="*/ 1264 h 1768"/>
                            <a:gd name="T2" fmla="*/ 1073 w 1537"/>
                            <a:gd name="T3" fmla="*/ 1402 h 1768"/>
                            <a:gd name="T4" fmla="*/ 1234 w 1537"/>
                            <a:gd name="T5" fmla="*/ 1528 h 1768"/>
                            <a:gd name="T6" fmla="*/ 1390 w 1537"/>
                            <a:gd name="T7" fmla="*/ 1654 h 1768"/>
                            <a:gd name="T8" fmla="*/ 1556 w 1537"/>
                            <a:gd name="T9" fmla="*/ 1768 h 1768"/>
                            <a:gd name="T10" fmla="*/ 1562 w 1537"/>
                            <a:gd name="T11" fmla="*/ 1768 h 1768"/>
                            <a:gd name="T12" fmla="*/ 1397 w 1537"/>
                            <a:gd name="T13" fmla="*/ 1654 h 1768"/>
                            <a:gd name="T14" fmla="*/ 1240 w 1537"/>
                            <a:gd name="T15" fmla="*/ 1534 h 1768"/>
                            <a:gd name="T16" fmla="*/ 1080 w 1537"/>
                            <a:gd name="T17" fmla="*/ 1402 h 1768"/>
                            <a:gd name="T18" fmla="*/ 930 w 1537"/>
                            <a:gd name="T19" fmla="*/ 1258 h 1768"/>
                            <a:gd name="T20" fmla="*/ 778 w 1537"/>
                            <a:gd name="T21" fmla="*/ 1115 h 1768"/>
                            <a:gd name="T22" fmla="*/ 638 w 1537"/>
                            <a:gd name="T23" fmla="*/ 959 h 1768"/>
                            <a:gd name="T24" fmla="*/ 506 w 1537"/>
                            <a:gd name="T25" fmla="*/ 803 h 1768"/>
                            <a:gd name="T26" fmla="*/ 382 w 1537"/>
                            <a:gd name="T27" fmla="*/ 647 h 1768"/>
                            <a:gd name="T28" fmla="*/ 274 w 1537"/>
                            <a:gd name="T29" fmla="*/ 485 h 1768"/>
                            <a:gd name="T30" fmla="*/ 172 w 1537"/>
                            <a:gd name="T31" fmla="*/ 323 h 1768"/>
                            <a:gd name="T32" fmla="*/ 78 w 1537"/>
                            <a:gd name="T33" fmla="*/ 161 h 1768"/>
                            <a:gd name="T34" fmla="*/ 0 w 1537"/>
                            <a:gd name="T35" fmla="*/ 0 h 1768"/>
                            <a:gd name="T36" fmla="*/ 0 w 1537"/>
                            <a:gd name="T37" fmla="*/ 12 h 1768"/>
                            <a:gd name="T38" fmla="*/ 78 w 1537"/>
                            <a:gd name="T39" fmla="*/ 173 h 1768"/>
                            <a:gd name="T40" fmla="*/ 172 w 1537"/>
                            <a:gd name="T41" fmla="*/ 335 h 1768"/>
                            <a:gd name="T42" fmla="*/ 274 w 1537"/>
                            <a:gd name="T43" fmla="*/ 491 h 1768"/>
                            <a:gd name="T44" fmla="*/ 382 w 1537"/>
                            <a:gd name="T45" fmla="*/ 653 h 1768"/>
                            <a:gd name="T46" fmla="*/ 506 w 1537"/>
                            <a:gd name="T47" fmla="*/ 809 h 1768"/>
                            <a:gd name="T48" fmla="*/ 638 w 1537"/>
                            <a:gd name="T49" fmla="*/ 965 h 1768"/>
                            <a:gd name="T50" fmla="*/ 778 w 1537"/>
                            <a:gd name="T51" fmla="*/ 1121 h 1768"/>
                            <a:gd name="T52" fmla="*/ 924 w 1537"/>
                            <a:gd name="T53" fmla="*/ 1264 h 1768"/>
                            <a:gd name="T54" fmla="*/ 924 w 1537"/>
                            <a:gd name="T55" fmla="*/ 1264 h 17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close/>
                            </a:path>
                          </a:pathLst>
                        </a:custGeom>
                        <a:solidFill>
                          <a:schemeClr val="accent2"/>
                        </a:solidFill>
                        <a:ln w="9525">
                          <a:solidFill>
                            <a:schemeClr val="accent2"/>
                          </a:solidFill>
                          <a:round/>
                          <a:headEnd/>
                          <a:tailEnd/>
                        </a:ln>
                      </p:spPr>
                      <p:txBody>
                        <a:bodyPr/>
                        <a:lstStyle/>
                        <a:p>
                          <a:endParaRPr lang="it-IT"/>
                        </a:p>
                      </p:txBody>
                    </p:sp>
                    <p:grpSp>
                      <p:nvGrpSpPr>
                        <p:cNvPr id="79" name="Group 51">
                          <a:extLst>
                            <a:ext uri="{FF2B5EF4-FFF2-40B4-BE49-F238E27FC236}">
                              <a16:creationId xmlns:a16="http://schemas.microsoft.com/office/drawing/2014/main" id="{09B01E8E-4480-4DC6-9760-39956758AF5E}"/>
                            </a:ext>
                          </a:extLst>
                        </p:cNvPr>
                        <p:cNvGrpSpPr>
                          <a:grpSpLocks/>
                        </p:cNvGrpSpPr>
                        <p:nvPr userDrawn="1"/>
                      </p:nvGrpSpPr>
                      <p:grpSpPr bwMode="auto">
                        <a:xfrm>
                          <a:off x="0" y="1812"/>
                          <a:ext cx="3672" cy="2049"/>
                          <a:chOff x="5" y="1816"/>
                          <a:chExt cx="3672" cy="2049"/>
                        </a:xfrm>
                      </p:grpSpPr>
                      <p:sp>
                        <p:nvSpPr>
                          <p:cNvPr id="116" name="Oval 52">
                            <a:extLst>
                              <a:ext uri="{FF2B5EF4-FFF2-40B4-BE49-F238E27FC236}">
                                <a16:creationId xmlns:a16="http://schemas.microsoft.com/office/drawing/2014/main" id="{24E2144E-66D6-4A36-A17F-D52EC7CEAE12}"/>
                              </a:ext>
                            </a:extLst>
                          </p:cNvPr>
                          <p:cNvSpPr>
                            <a:spLocks noChangeArrowheads="1"/>
                          </p:cNvSpPr>
                          <p:nvPr userDrawn="1"/>
                        </p:nvSpPr>
                        <p:spPr bwMode="hidden">
                          <a:xfrm rot="-2819839">
                            <a:off x="1548" y="2868"/>
                            <a:ext cx="161" cy="28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7" name="Oval 53">
                            <a:extLst>
                              <a:ext uri="{FF2B5EF4-FFF2-40B4-BE49-F238E27FC236}">
                                <a16:creationId xmlns:a16="http://schemas.microsoft.com/office/drawing/2014/main" id="{4CC49BC2-363A-44A4-A136-F49D32AB6CBC}"/>
                              </a:ext>
                            </a:extLst>
                          </p:cNvPr>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8" name="Oval 54">
                            <a:extLst>
                              <a:ext uri="{FF2B5EF4-FFF2-40B4-BE49-F238E27FC236}">
                                <a16:creationId xmlns:a16="http://schemas.microsoft.com/office/drawing/2014/main" id="{C96326E4-B768-47CE-A79B-17280B184977}"/>
                              </a:ext>
                            </a:extLst>
                          </p:cNvPr>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9" name="Oval 55">
                            <a:extLst>
                              <a:ext uri="{FF2B5EF4-FFF2-40B4-BE49-F238E27FC236}">
                                <a16:creationId xmlns:a16="http://schemas.microsoft.com/office/drawing/2014/main" id="{15C4B72D-7300-4D8D-AB40-84FEE718D2DD}"/>
                              </a:ext>
                            </a:extLst>
                          </p:cNvPr>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0" name="Oval 56">
                            <a:extLst>
                              <a:ext uri="{FF2B5EF4-FFF2-40B4-BE49-F238E27FC236}">
                                <a16:creationId xmlns:a16="http://schemas.microsoft.com/office/drawing/2014/main" id="{468D5D58-FCF0-4990-B7BC-6307EA4D54AF}"/>
                              </a:ext>
                            </a:extLst>
                          </p:cNvPr>
                          <p:cNvSpPr>
                            <a:spLocks noChangeArrowheads="1"/>
                          </p:cNvSpPr>
                          <p:nvPr userDrawn="1"/>
                        </p:nvSpPr>
                        <p:spPr bwMode="hidden">
                          <a:xfrm rot="-2819839">
                            <a:off x="1295" y="2200"/>
                            <a:ext cx="786" cy="1467"/>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1" name="Oval 57">
                            <a:extLst>
                              <a:ext uri="{FF2B5EF4-FFF2-40B4-BE49-F238E27FC236}">
                                <a16:creationId xmlns:a16="http://schemas.microsoft.com/office/drawing/2014/main" id="{0493AC6E-1B02-45B6-A7D1-42747DFF3FEA}"/>
                              </a:ext>
                            </a:extLst>
                          </p:cNvPr>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2" name="Oval 58">
                            <a:extLst>
                              <a:ext uri="{FF2B5EF4-FFF2-40B4-BE49-F238E27FC236}">
                                <a16:creationId xmlns:a16="http://schemas.microsoft.com/office/drawing/2014/main" id="{9A2A6959-90B0-450A-AA2E-0E5E0AA9A8E0}"/>
                              </a:ext>
                            </a:extLst>
                          </p:cNvPr>
                          <p:cNvSpPr>
                            <a:spLocks noChangeArrowheads="1"/>
                          </p:cNvSpPr>
                          <p:nvPr userDrawn="1"/>
                        </p:nvSpPr>
                        <p:spPr bwMode="hidden">
                          <a:xfrm rot="-2819839">
                            <a:off x="1159" y="1864"/>
                            <a:ext cx="1167" cy="2094"/>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3" name="Oval 59">
                            <a:extLst>
                              <a:ext uri="{FF2B5EF4-FFF2-40B4-BE49-F238E27FC236}">
                                <a16:creationId xmlns:a16="http://schemas.microsoft.com/office/drawing/2014/main" id="{50787087-F277-4F8D-A6C4-B38696097ED4}"/>
                              </a:ext>
                            </a:extLst>
                          </p:cNvPr>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4" name="Oval 60">
                            <a:extLst>
                              <a:ext uri="{FF2B5EF4-FFF2-40B4-BE49-F238E27FC236}">
                                <a16:creationId xmlns:a16="http://schemas.microsoft.com/office/drawing/2014/main" id="{9A9F053A-A4B2-4CC7-BA42-682D4C3F762D}"/>
                              </a:ext>
                            </a:extLst>
                          </p:cNvPr>
                          <p:cNvSpPr>
                            <a:spLocks noChangeArrowheads="1"/>
                          </p:cNvSpPr>
                          <p:nvPr userDrawn="1"/>
                        </p:nvSpPr>
                        <p:spPr bwMode="hidden">
                          <a:xfrm rot="-2819839">
                            <a:off x="1001" y="1535"/>
                            <a:ext cx="1563" cy="269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5" name="Oval 61">
                            <a:extLst>
                              <a:ext uri="{FF2B5EF4-FFF2-40B4-BE49-F238E27FC236}">
                                <a16:creationId xmlns:a16="http://schemas.microsoft.com/office/drawing/2014/main" id="{6118BF12-111C-4E7C-ABC3-F3BBBD96DD17}"/>
                              </a:ext>
                            </a:extLst>
                          </p:cNvPr>
                          <p:cNvSpPr>
                            <a:spLocks noChangeArrowheads="1"/>
                          </p:cNvSpPr>
                          <p:nvPr userDrawn="1"/>
                        </p:nvSpPr>
                        <p:spPr bwMode="hidden">
                          <a:xfrm rot="-2819839">
                            <a:off x="936" y="1356"/>
                            <a:ext cx="1711" cy="301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6" name="Oval 62">
                            <a:extLst>
                              <a:ext uri="{FF2B5EF4-FFF2-40B4-BE49-F238E27FC236}">
                                <a16:creationId xmlns:a16="http://schemas.microsoft.com/office/drawing/2014/main" id="{783754C5-F2F0-4054-9D98-9A37324CAE8D}"/>
                              </a:ext>
                            </a:extLst>
                          </p:cNvPr>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7" name="Oval 63">
                            <a:extLst>
                              <a:ext uri="{FF2B5EF4-FFF2-40B4-BE49-F238E27FC236}">
                                <a16:creationId xmlns:a16="http://schemas.microsoft.com/office/drawing/2014/main" id="{EC9AEDE6-8A0A-4A45-AE30-B2FCCEE742FD}"/>
                              </a:ext>
                            </a:extLst>
                          </p:cNvPr>
                          <p:cNvSpPr>
                            <a:spLocks noChangeArrowheads="1"/>
                          </p:cNvSpPr>
                          <p:nvPr userDrawn="1"/>
                        </p:nvSpPr>
                        <p:spPr bwMode="hidden">
                          <a:xfrm rot="-2780025">
                            <a:off x="820" y="1001"/>
                            <a:ext cx="2049" cy="3672"/>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sp>
                      <p:nvSpPr>
                        <p:cNvPr id="80" name="Line 64">
                          <a:extLst>
                            <a:ext uri="{FF2B5EF4-FFF2-40B4-BE49-F238E27FC236}">
                              <a16:creationId xmlns:a16="http://schemas.microsoft.com/office/drawing/2014/main" id="{CF9D0F06-A43D-461B-94A9-FF5F32D504CC}"/>
                            </a:ext>
                          </a:extLst>
                        </p:cNvPr>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1" name="Line 65">
                          <a:extLst>
                            <a:ext uri="{FF2B5EF4-FFF2-40B4-BE49-F238E27FC236}">
                              <a16:creationId xmlns:a16="http://schemas.microsoft.com/office/drawing/2014/main" id="{08E91EE5-55B5-4975-A0B5-03C2E67CFBBD}"/>
                            </a:ext>
                          </a:extLst>
                        </p:cNvPr>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2" name="Line 66">
                          <a:extLst>
                            <a:ext uri="{FF2B5EF4-FFF2-40B4-BE49-F238E27FC236}">
                              <a16:creationId xmlns:a16="http://schemas.microsoft.com/office/drawing/2014/main" id="{77451423-D1C2-4AF2-B3BA-ABF100330F63}"/>
                            </a:ext>
                          </a:extLst>
                        </p:cNvPr>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3" name="Line 67">
                          <a:extLst>
                            <a:ext uri="{FF2B5EF4-FFF2-40B4-BE49-F238E27FC236}">
                              <a16:creationId xmlns:a16="http://schemas.microsoft.com/office/drawing/2014/main" id="{A508E87F-9ED7-40E1-AE20-FB24DFBE17F2}"/>
                            </a:ext>
                          </a:extLst>
                        </p:cNvPr>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4" name="Line 68">
                          <a:extLst>
                            <a:ext uri="{FF2B5EF4-FFF2-40B4-BE49-F238E27FC236}">
                              <a16:creationId xmlns:a16="http://schemas.microsoft.com/office/drawing/2014/main" id="{DFBD63B0-E841-4FC7-B9D6-FF80CC113179}"/>
                            </a:ext>
                          </a:extLst>
                        </p:cNvPr>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5" name="Line 69">
                          <a:extLst>
                            <a:ext uri="{FF2B5EF4-FFF2-40B4-BE49-F238E27FC236}">
                              <a16:creationId xmlns:a16="http://schemas.microsoft.com/office/drawing/2014/main" id="{49DD6923-78F3-4A2A-8860-9B1FD9605886}"/>
                            </a:ext>
                          </a:extLst>
                        </p:cNvPr>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6" name="Line 70">
                          <a:extLst>
                            <a:ext uri="{FF2B5EF4-FFF2-40B4-BE49-F238E27FC236}">
                              <a16:creationId xmlns:a16="http://schemas.microsoft.com/office/drawing/2014/main" id="{9FE21BFA-D4CD-40EE-841B-926088580A12}"/>
                            </a:ext>
                          </a:extLst>
                        </p:cNvPr>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7" name="Line 71">
                          <a:extLst>
                            <a:ext uri="{FF2B5EF4-FFF2-40B4-BE49-F238E27FC236}">
                              <a16:creationId xmlns:a16="http://schemas.microsoft.com/office/drawing/2014/main" id="{D6E37BE2-96C8-4A5B-AE3E-9B548169D36B}"/>
                            </a:ext>
                          </a:extLst>
                        </p:cNvPr>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8" name="Line 72">
                          <a:extLst>
                            <a:ext uri="{FF2B5EF4-FFF2-40B4-BE49-F238E27FC236}">
                              <a16:creationId xmlns:a16="http://schemas.microsoft.com/office/drawing/2014/main" id="{B0CCE3BF-615C-493E-B136-F92519205CDC}"/>
                            </a:ext>
                          </a:extLst>
                        </p:cNvPr>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9" name="Line 73">
                          <a:extLst>
                            <a:ext uri="{FF2B5EF4-FFF2-40B4-BE49-F238E27FC236}">
                              <a16:creationId xmlns:a16="http://schemas.microsoft.com/office/drawing/2014/main" id="{33010755-A774-4FD8-AA2D-3465C1A8160D}"/>
                            </a:ext>
                          </a:extLst>
                        </p:cNvPr>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0" name="Line 74">
                          <a:extLst>
                            <a:ext uri="{FF2B5EF4-FFF2-40B4-BE49-F238E27FC236}">
                              <a16:creationId xmlns:a16="http://schemas.microsoft.com/office/drawing/2014/main" id="{C3FD21FD-729C-4F2E-847C-BE0280BC783D}"/>
                            </a:ext>
                          </a:extLst>
                        </p:cNvPr>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1" name="Line 75">
                          <a:extLst>
                            <a:ext uri="{FF2B5EF4-FFF2-40B4-BE49-F238E27FC236}">
                              <a16:creationId xmlns:a16="http://schemas.microsoft.com/office/drawing/2014/main" id="{3D313BBC-6267-463F-B731-BA6C786A2E2C}"/>
                            </a:ext>
                          </a:extLst>
                        </p:cNvPr>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2" name="Line 76">
                          <a:extLst>
                            <a:ext uri="{FF2B5EF4-FFF2-40B4-BE49-F238E27FC236}">
                              <a16:creationId xmlns:a16="http://schemas.microsoft.com/office/drawing/2014/main" id="{0AB6EBCF-740F-44FE-816F-906909A08DCC}"/>
                            </a:ext>
                          </a:extLst>
                        </p:cNvPr>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3" name="Line 77">
                          <a:extLst>
                            <a:ext uri="{FF2B5EF4-FFF2-40B4-BE49-F238E27FC236}">
                              <a16:creationId xmlns:a16="http://schemas.microsoft.com/office/drawing/2014/main" id="{A9146A68-10FF-4C34-9519-75B1A6459DA6}"/>
                            </a:ext>
                          </a:extLst>
                        </p:cNvPr>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4" name="Line 78">
                          <a:extLst>
                            <a:ext uri="{FF2B5EF4-FFF2-40B4-BE49-F238E27FC236}">
                              <a16:creationId xmlns:a16="http://schemas.microsoft.com/office/drawing/2014/main" id="{DE3DB54A-A3B5-437A-8348-A7AEDEACAE1C}"/>
                            </a:ext>
                          </a:extLst>
                        </p:cNvPr>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5" name="Line 79">
                          <a:extLst>
                            <a:ext uri="{FF2B5EF4-FFF2-40B4-BE49-F238E27FC236}">
                              <a16:creationId xmlns:a16="http://schemas.microsoft.com/office/drawing/2014/main" id="{071F79C1-37F5-4068-947C-C3CBF60C1800}"/>
                            </a:ext>
                          </a:extLst>
                        </p:cNvPr>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6" name="Line 80">
                          <a:extLst>
                            <a:ext uri="{FF2B5EF4-FFF2-40B4-BE49-F238E27FC236}">
                              <a16:creationId xmlns:a16="http://schemas.microsoft.com/office/drawing/2014/main" id="{63353D5E-4DF7-46F0-AD24-AE99C1618CC3}"/>
                            </a:ext>
                          </a:extLst>
                        </p:cNvPr>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7" name="Line 81">
                          <a:extLst>
                            <a:ext uri="{FF2B5EF4-FFF2-40B4-BE49-F238E27FC236}">
                              <a16:creationId xmlns:a16="http://schemas.microsoft.com/office/drawing/2014/main" id="{B783333F-7823-4755-A9BF-D98A662D029A}"/>
                            </a:ext>
                          </a:extLst>
                        </p:cNvPr>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8" name="Line 82">
                          <a:extLst>
                            <a:ext uri="{FF2B5EF4-FFF2-40B4-BE49-F238E27FC236}">
                              <a16:creationId xmlns:a16="http://schemas.microsoft.com/office/drawing/2014/main" id="{2A758756-17D4-4FF9-A6B4-C187FBD3D254}"/>
                            </a:ext>
                          </a:extLst>
                        </p:cNvPr>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9" name="Line 83">
                          <a:extLst>
                            <a:ext uri="{FF2B5EF4-FFF2-40B4-BE49-F238E27FC236}">
                              <a16:creationId xmlns:a16="http://schemas.microsoft.com/office/drawing/2014/main" id="{6D499DB5-F77A-4B7F-A9CC-B2A5A3F9C1AC}"/>
                            </a:ext>
                          </a:extLst>
                        </p:cNvPr>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0" name="Line 84">
                          <a:extLst>
                            <a:ext uri="{FF2B5EF4-FFF2-40B4-BE49-F238E27FC236}">
                              <a16:creationId xmlns:a16="http://schemas.microsoft.com/office/drawing/2014/main" id="{D074D5B6-8442-40C7-B7CE-5D043A1ADA68}"/>
                            </a:ext>
                          </a:extLst>
                        </p:cNvPr>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1" name="Line 85">
                          <a:extLst>
                            <a:ext uri="{FF2B5EF4-FFF2-40B4-BE49-F238E27FC236}">
                              <a16:creationId xmlns:a16="http://schemas.microsoft.com/office/drawing/2014/main" id="{F280F450-B916-4A07-B7BD-BF0F1CE9599D}"/>
                            </a:ext>
                          </a:extLst>
                        </p:cNvPr>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2" name="Line 86">
                          <a:extLst>
                            <a:ext uri="{FF2B5EF4-FFF2-40B4-BE49-F238E27FC236}">
                              <a16:creationId xmlns:a16="http://schemas.microsoft.com/office/drawing/2014/main" id="{3E424051-002B-4CE1-ACDB-909BB379C081}"/>
                            </a:ext>
                          </a:extLst>
                        </p:cNvPr>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3" name="Line 87">
                          <a:extLst>
                            <a:ext uri="{FF2B5EF4-FFF2-40B4-BE49-F238E27FC236}">
                              <a16:creationId xmlns:a16="http://schemas.microsoft.com/office/drawing/2014/main" id="{D87A4965-368C-4DE6-A458-78D87EE0420A}"/>
                            </a:ext>
                          </a:extLst>
                        </p:cNvPr>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4" name="Line 88">
                          <a:extLst>
                            <a:ext uri="{FF2B5EF4-FFF2-40B4-BE49-F238E27FC236}">
                              <a16:creationId xmlns:a16="http://schemas.microsoft.com/office/drawing/2014/main" id="{18F46122-9CFC-4192-856E-5EBFFD29BD7E}"/>
                            </a:ext>
                          </a:extLst>
                        </p:cNvPr>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 name="Line 89">
                          <a:extLst>
                            <a:ext uri="{FF2B5EF4-FFF2-40B4-BE49-F238E27FC236}">
                              <a16:creationId xmlns:a16="http://schemas.microsoft.com/office/drawing/2014/main" id="{7A3A2D06-9174-4B45-ADBD-235E50FD786D}"/>
                            </a:ext>
                          </a:extLst>
                        </p:cNvPr>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6" name="Line 90">
                          <a:extLst>
                            <a:ext uri="{FF2B5EF4-FFF2-40B4-BE49-F238E27FC236}">
                              <a16:creationId xmlns:a16="http://schemas.microsoft.com/office/drawing/2014/main" id="{1EE36210-E71B-4884-AC0B-D2961A483FA3}"/>
                            </a:ext>
                          </a:extLst>
                        </p:cNvPr>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 name="Line 91">
                          <a:extLst>
                            <a:ext uri="{FF2B5EF4-FFF2-40B4-BE49-F238E27FC236}">
                              <a16:creationId xmlns:a16="http://schemas.microsoft.com/office/drawing/2014/main" id="{2103BE59-E87A-49F4-8F54-8A69CEC3D0DB}"/>
                            </a:ext>
                          </a:extLst>
                        </p:cNvPr>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 name="Line 92">
                          <a:extLst>
                            <a:ext uri="{FF2B5EF4-FFF2-40B4-BE49-F238E27FC236}">
                              <a16:creationId xmlns:a16="http://schemas.microsoft.com/office/drawing/2014/main" id="{CFE83A9A-8A35-43B2-BA9E-3197395C9D0C}"/>
                            </a:ext>
                          </a:extLst>
                        </p:cNvPr>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 name="Line 93">
                          <a:extLst>
                            <a:ext uri="{FF2B5EF4-FFF2-40B4-BE49-F238E27FC236}">
                              <a16:creationId xmlns:a16="http://schemas.microsoft.com/office/drawing/2014/main" id="{CA217494-362A-404F-951B-2CE6FD94D4A8}"/>
                            </a:ext>
                          </a:extLst>
                        </p:cNvPr>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 name="Line 94">
                          <a:extLst>
                            <a:ext uri="{FF2B5EF4-FFF2-40B4-BE49-F238E27FC236}">
                              <a16:creationId xmlns:a16="http://schemas.microsoft.com/office/drawing/2014/main" id="{4DC6AB62-CB8F-42B7-802A-5AD38B4AB987}"/>
                            </a:ext>
                          </a:extLst>
                        </p:cNvPr>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 name="Line 95">
                          <a:extLst>
                            <a:ext uri="{FF2B5EF4-FFF2-40B4-BE49-F238E27FC236}">
                              <a16:creationId xmlns:a16="http://schemas.microsoft.com/office/drawing/2014/main" id="{FDE96144-E44C-47CE-922E-AC573A7A46CF}"/>
                            </a:ext>
                          </a:extLst>
                        </p:cNvPr>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 name="Line 96">
                          <a:extLst>
                            <a:ext uri="{FF2B5EF4-FFF2-40B4-BE49-F238E27FC236}">
                              <a16:creationId xmlns:a16="http://schemas.microsoft.com/office/drawing/2014/main" id="{94F1C191-473B-40A2-9B4C-BCECEF4A4A08}"/>
                            </a:ext>
                          </a:extLst>
                        </p:cNvPr>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 name="Line 97">
                          <a:extLst>
                            <a:ext uri="{FF2B5EF4-FFF2-40B4-BE49-F238E27FC236}">
                              <a16:creationId xmlns:a16="http://schemas.microsoft.com/office/drawing/2014/main" id="{42126CA2-1166-484C-89FF-00EDB7B56F9D}"/>
                            </a:ext>
                          </a:extLst>
                        </p:cNvPr>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 name="Line 98">
                          <a:extLst>
                            <a:ext uri="{FF2B5EF4-FFF2-40B4-BE49-F238E27FC236}">
                              <a16:creationId xmlns:a16="http://schemas.microsoft.com/office/drawing/2014/main" id="{21303FB7-34BF-41E8-8B1D-9965C10B859A}"/>
                            </a:ext>
                          </a:extLst>
                        </p:cNvPr>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5" name="Line 99">
                          <a:extLst>
                            <a:ext uri="{FF2B5EF4-FFF2-40B4-BE49-F238E27FC236}">
                              <a16:creationId xmlns:a16="http://schemas.microsoft.com/office/drawing/2014/main" id="{7168ADC0-014E-4102-A024-789C3C5644AB}"/>
                            </a:ext>
                          </a:extLst>
                        </p:cNvPr>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grpSp>
          <p:grpSp>
            <p:nvGrpSpPr>
              <p:cNvPr id="20" name="Group 100">
                <a:extLst>
                  <a:ext uri="{FF2B5EF4-FFF2-40B4-BE49-F238E27FC236}">
                    <a16:creationId xmlns:a16="http://schemas.microsoft.com/office/drawing/2014/main" id="{2465B989-DA7A-4AA8-8C93-C4745D2CA86F}"/>
                  </a:ext>
                </a:extLst>
              </p:cNvPr>
              <p:cNvGrpSpPr>
                <a:grpSpLocks/>
              </p:cNvGrpSpPr>
              <p:nvPr userDrawn="1"/>
            </p:nvGrpSpPr>
            <p:grpSpPr bwMode="auto">
              <a:xfrm>
                <a:off x="402" y="1454"/>
                <a:ext cx="2787" cy="2866"/>
                <a:chOff x="2" y="1454"/>
                <a:chExt cx="2787" cy="2866"/>
              </a:xfrm>
            </p:grpSpPr>
            <p:sp>
              <p:nvSpPr>
                <p:cNvPr id="21" name="Line 101">
                  <a:extLst>
                    <a:ext uri="{FF2B5EF4-FFF2-40B4-BE49-F238E27FC236}">
                      <a16:creationId xmlns:a16="http://schemas.microsoft.com/office/drawing/2014/main" id="{5FA98BD6-59FE-4434-A36A-E8A27DBCBF87}"/>
                    </a:ext>
                  </a:extLst>
                </p:cNvPr>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2" name="Line 102">
                  <a:extLst>
                    <a:ext uri="{FF2B5EF4-FFF2-40B4-BE49-F238E27FC236}">
                      <a16:creationId xmlns:a16="http://schemas.microsoft.com/office/drawing/2014/main" id="{34FC7E9E-8FDA-45B7-92CE-85DEB9D7ED9B}"/>
                    </a:ext>
                  </a:extLst>
                </p:cNvPr>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23" name="Group 103">
                  <a:extLst>
                    <a:ext uri="{FF2B5EF4-FFF2-40B4-BE49-F238E27FC236}">
                      <a16:creationId xmlns:a16="http://schemas.microsoft.com/office/drawing/2014/main" id="{A1CC8C72-0BBF-4F7B-B609-D25C505B2C6C}"/>
                    </a:ext>
                  </a:extLst>
                </p:cNvPr>
                <p:cNvGrpSpPr>
                  <a:grpSpLocks/>
                </p:cNvGrpSpPr>
                <p:nvPr userDrawn="1"/>
              </p:nvGrpSpPr>
              <p:grpSpPr bwMode="auto">
                <a:xfrm>
                  <a:off x="2" y="2738"/>
                  <a:ext cx="1317" cy="1582"/>
                  <a:chOff x="2" y="2738"/>
                  <a:chExt cx="1317" cy="1582"/>
                </a:xfrm>
              </p:grpSpPr>
              <p:sp>
                <p:nvSpPr>
                  <p:cNvPr id="24" name="Line 104">
                    <a:extLst>
                      <a:ext uri="{FF2B5EF4-FFF2-40B4-BE49-F238E27FC236}">
                        <a16:creationId xmlns:a16="http://schemas.microsoft.com/office/drawing/2014/main" id="{A24083ED-A030-4FD6-BF82-C0FEBC5C7196}"/>
                      </a:ext>
                    </a:extLst>
                  </p:cNvPr>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5" name="Freeform 105">
                    <a:extLst>
                      <a:ext uri="{FF2B5EF4-FFF2-40B4-BE49-F238E27FC236}">
                        <a16:creationId xmlns:a16="http://schemas.microsoft.com/office/drawing/2014/main" id="{FBA17135-0828-4C50-BE78-17698E8F2E3B}"/>
                      </a:ext>
                    </a:extLst>
                  </p:cNvPr>
                  <p:cNvSpPr>
                    <a:spLocks/>
                  </p:cNvSpPr>
                  <p:nvPr userDrawn="1"/>
                </p:nvSpPr>
                <p:spPr bwMode="hidden">
                  <a:xfrm>
                    <a:off x="2" y="3218"/>
                    <a:ext cx="1006" cy="1102"/>
                  </a:xfrm>
                  <a:custGeom>
                    <a:avLst/>
                    <a:gdLst>
                      <a:gd name="T0" fmla="*/ 1006 w 1006"/>
                      <a:gd name="T1" fmla="*/ 1102 h 1102"/>
                      <a:gd name="T2" fmla="*/ 696 w 1006"/>
                      <a:gd name="T3" fmla="*/ 823 h 1102"/>
                      <a:gd name="T4" fmla="*/ 333 w 1006"/>
                      <a:gd name="T5" fmla="*/ 447 h 1102"/>
                      <a:gd name="T6" fmla="*/ 51 w 1006"/>
                      <a:gd name="T7" fmla="*/ 76 h 1102"/>
                      <a:gd name="T8" fmla="*/ 0 w 1006"/>
                      <a:gd name="T9" fmla="*/ 0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6" name="Line 106">
                    <a:extLst>
                      <a:ext uri="{FF2B5EF4-FFF2-40B4-BE49-F238E27FC236}">
                        <a16:creationId xmlns:a16="http://schemas.microsoft.com/office/drawing/2014/main" id="{7C8A73DB-53FA-48B8-BB5F-47F68B2F4FB2}"/>
                      </a:ext>
                    </a:extLst>
                  </p:cNvPr>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7" name="Line 107">
                    <a:extLst>
                      <a:ext uri="{FF2B5EF4-FFF2-40B4-BE49-F238E27FC236}">
                        <a16:creationId xmlns:a16="http://schemas.microsoft.com/office/drawing/2014/main" id="{21ADB21D-C35D-447C-93D4-6C481A1C055A}"/>
                      </a:ext>
                    </a:extLst>
                  </p:cNvPr>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8" name="Line 108">
                    <a:extLst>
                      <a:ext uri="{FF2B5EF4-FFF2-40B4-BE49-F238E27FC236}">
                        <a16:creationId xmlns:a16="http://schemas.microsoft.com/office/drawing/2014/main" id="{584A9DA0-91CD-49EF-A50A-B68CB057A425}"/>
                      </a:ext>
                    </a:extLst>
                  </p:cNvPr>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9" name="Line 109">
                    <a:extLst>
                      <a:ext uri="{FF2B5EF4-FFF2-40B4-BE49-F238E27FC236}">
                        <a16:creationId xmlns:a16="http://schemas.microsoft.com/office/drawing/2014/main" id="{DF2DF78D-C719-44DE-A139-096404D41543}"/>
                      </a:ext>
                    </a:extLst>
                  </p:cNvPr>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0" name="Line 110">
                    <a:extLst>
                      <a:ext uri="{FF2B5EF4-FFF2-40B4-BE49-F238E27FC236}">
                        <a16:creationId xmlns:a16="http://schemas.microsoft.com/office/drawing/2014/main" id="{DCBAB957-C09A-4484-B35B-5D2E38E51457}"/>
                      </a:ext>
                    </a:extLst>
                  </p:cNvPr>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1" name="Line 111">
                    <a:extLst>
                      <a:ext uri="{FF2B5EF4-FFF2-40B4-BE49-F238E27FC236}">
                        <a16:creationId xmlns:a16="http://schemas.microsoft.com/office/drawing/2014/main" id="{696CE383-02F0-4084-ACBA-F97B7210EDDA}"/>
                      </a:ext>
                    </a:extLst>
                  </p:cNvPr>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2" name="Line 112">
                    <a:extLst>
                      <a:ext uri="{FF2B5EF4-FFF2-40B4-BE49-F238E27FC236}">
                        <a16:creationId xmlns:a16="http://schemas.microsoft.com/office/drawing/2014/main" id="{E4F9780E-394D-44DB-AD18-2FD0CD8F2191}"/>
                      </a:ext>
                    </a:extLst>
                  </p:cNvPr>
                  <p:cNvSpPr>
                    <a:spLocks noChangeShapeType="1"/>
                  </p:cNvSpPr>
                  <p:nvPr userDrawn="1"/>
                </p:nvSpPr>
                <p:spPr bwMode="hidden">
                  <a:xfrm flipV="1">
                    <a:off x="3" y="2738"/>
                    <a:ext cx="14" cy="2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nvGrpSpPr>
            <p:cNvPr id="6" name="Group 113">
              <a:extLst>
                <a:ext uri="{FF2B5EF4-FFF2-40B4-BE49-F238E27FC236}">
                  <a16:creationId xmlns:a16="http://schemas.microsoft.com/office/drawing/2014/main" id="{EC5F76C1-2CFE-4DCC-BE35-FD7E5EFF0C26}"/>
                </a:ext>
              </a:extLst>
            </p:cNvPr>
            <p:cNvGrpSpPr>
              <a:grpSpLocks/>
            </p:cNvGrpSpPr>
            <p:nvPr userDrawn="1"/>
          </p:nvGrpSpPr>
          <p:grpSpPr bwMode="auto">
            <a:xfrm>
              <a:off x="16" y="1326"/>
              <a:ext cx="3325" cy="2948"/>
              <a:chOff x="16" y="1326"/>
              <a:chExt cx="3325" cy="2948"/>
            </a:xfrm>
          </p:grpSpPr>
          <p:sp>
            <p:nvSpPr>
              <p:cNvPr id="7" name="Freeform 114">
                <a:extLst>
                  <a:ext uri="{FF2B5EF4-FFF2-40B4-BE49-F238E27FC236}">
                    <a16:creationId xmlns:a16="http://schemas.microsoft.com/office/drawing/2014/main" id="{15B8BA9A-40C0-4815-B88F-70E7C8D81164}"/>
                  </a:ext>
                </a:extLst>
              </p:cNvPr>
              <p:cNvSpPr>
                <a:spLocks/>
              </p:cNvSpPr>
              <p:nvPr/>
            </p:nvSpPr>
            <p:spPr bwMode="hidden">
              <a:xfrm>
                <a:off x="16" y="2656"/>
                <a:ext cx="1440" cy="1618"/>
              </a:xfrm>
              <a:custGeom>
                <a:avLst/>
                <a:gdLst>
                  <a:gd name="T0" fmla="*/ 888 w 1435"/>
                  <a:gd name="T1" fmla="*/ 1150 h 1618"/>
                  <a:gd name="T2" fmla="*/ 756 w 1435"/>
                  <a:gd name="T3" fmla="*/ 1019 h 1618"/>
                  <a:gd name="T4" fmla="*/ 620 w 1435"/>
                  <a:gd name="T5" fmla="*/ 875 h 1618"/>
                  <a:gd name="T6" fmla="*/ 500 w 1435"/>
                  <a:gd name="T7" fmla="*/ 737 h 1618"/>
                  <a:gd name="T8" fmla="*/ 382 w 1435"/>
                  <a:gd name="T9" fmla="*/ 593 h 1618"/>
                  <a:gd name="T10" fmla="*/ 280 w 1435"/>
                  <a:gd name="T11" fmla="*/ 443 h 1618"/>
                  <a:gd name="T12" fmla="*/ 178 w 1435"/>
                  <a:gd name="T13" fmla="*/ 299 h 1618"/>
                  <a:gd name="T14" fmla="*/ 84 w 1435"/>
                  <a:gd name="T15" fmla="*/ 149 h 1618"/>
                  <a:gd name="T16" fmla="*/ 0 w 1435"/>
                  <a:gd name="T17" fmla="*/ 0 h 1618"/>
                  <a:gd name="T18" fmla="*/ 0 w 1435"/>
                  <a:gd name="T19" fmla="*/ 11 h 1618"/>
                  <a:gd name="T20" fmla="*/ 84 w 1435"/>
                  <a:gd name="T21" fmla="*/ 155 h 1618"/>
                  <a:gd name="T22" fmla="*/ 178 w 1435"/>
                  <a:gd name="T23" fmla="*/ 305 h 1618"/>
                  <a:gd name="T24" fmla="*/ 274 w 1435"/>
                  <a:gd name="T25" fmla="*/ 449 h 1618"/>
                  <a:gd name="T26" fmla="*/ 382 w 1435"/>
                  <a:gd name="T27" fmla="*/ 593 h 1618"/>
                  <a:gd name="T28" fmla="*/ 500 w 1435"/>
                  <a:gd name="T29" fmla="*/ 737 h 1618"/>
                  <a:gd name="T30" fmla="*/ 620 w 1435"/>
                  <a:gd name="T31" fmla="*/ 881 h 1618"/>
                  <a:gd name="T32" fmla="*/ 750 w 1435"/>
                  <a:gd name="T33" fmla="*/ 1019 h 1618"/>
                  <a:gd name="T34" fmla="*/ 888 w 1435"/>
                  <a:gd name="T35" fmla="*/ 1150 h 1618"/>
                  <a:gd name="T36" fmla="*/ 1030 w 1435"/>
                  <a:gd name="T37" fmla="*/ 1276 h 1618"/>
                  <a:gd name="T38" fmla="*/ 1168 w 1435"/>
                  <a:gd name="T39" fmla="*/ 1396 h 1618"/>
                  <a:gd name="T40" fmla="*/ 1309 w 1435"/>
                  <a:gd name="T41" fmla="*/ 1510 h 1618"/>
                  <a:gd name="T42" fmla="*/ 1454 w 1435"/>
                  <a:gd name="T43" fmla="*/ 1618 h 1618"/>
                  <a:gd name="T44" fmla="*/ 1460 w 1435"/>
                  <a:gd name="T45" fmla="*/ 1618 h 1618"/>
                  <a:gd name="T46" fmla="*/ 1317 w 1435"/>
                  <a:gd name="T47" fmla="*/ 1510 h 1618"/>
                  <a:gd name="T48" fmla="*/ 1174 w 1435"/>
                  <a:gd name="T49" fmla="*/ 1396 h 1618"/>
                  <a:gd name="T50" fmla="*/ 1030 w 1435"/>
                  <a:gd name="T51" fmla="*/ 1276 h 1618"/>
                  <a:gd name="T52" fmla="*/ 888 w 1435"/>
                  <a:gd name="T53" fmla="*/ 1150 h 1618"/>
                  <a:gd name="T54" fmla="*/ 888 w 1435"/>
                  <a:gd name="T55" fmla="*/ 1150 h 16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8" name="Freeform 115">
                <a:extLst>
                  <a:ext uri="{FF2B5EF4-FFF2-40B4-BE49-F238E27FC236}">
                    <a16:creationId xmlns:a16="http://schemas.microsoft.com/office/drawing/2014/main" id="{478FC9E5-7E67-41A0-824D-AAEF33834F2A}"/>
                  </a:ext>
                </a:extLst>
              </p:cNvPr>
              <p:cNvSpPr>
                <a:spLocks/>
              </p:cNvSpPr>
              <p:nvPr/>
            </p:nvSpPr>
            <p:spPr bwMode="hidden">
              <a:xfrm>
                <a:off x="16" y="2260"/>
                <a:ext cx="1673" cy="2014"/>
              </a:xfrm>
              <a:custGeom>
                <a:avLst/>
                <a:gdLst>
                  <a:gd name="T0" fmla="*/ 972 w 1668"/>
                  <a:gd name="T1" fmla="*/ 1463 h 2014"/>
                  <a:gd name="T2" fmla="*/ 799 w 1668"/>
                  <a:gd name="T3" fmla="*/ 1289 h 2014"/>
                  <a:gd name="T4" fmla="*/ 644 w 1668"/>
                  <a:gd name="T5" fmla="*/ 1115 h 2014"/>
                  <a:gd name="T6" fmla="*/ 495 w 1668"/>
                  <a:gd name="T7" fmla="*/ 929 h 2014"/>
                  <a:gd name="T8" fmla="*/ 370 w 1668"/>
                  <a:gd name="T9" fmla="*/ 743 h 2014"/>
                  <a:gd name="T10" fmla="*/ 256 w 1668"/>
                  <a:gd name="T11" fmla="*/ 557 h 2014"/>
                  <a:gd name="T12" fmla="*/ 149 w 1668"/>
                  <a:gd name="T13" fmla="*/ 372 h 2014"/>
                  <a:gd name="T14" fmla="*/ 66 w 1668"/>
                  <a:gd name="T15" fmla="*/ 186 h 2014"/>
                  <a:gd name="T16" fmla="*/ 0 w 1668"/>
                  <a:gd name="T17" fmla="*/ 0 h 2014"/>
                  <a:gd name="T18" fmla="*/ 0 w 1668"/>
                  <a:gd name="T19" fmla="*/ 12 h 2014"/>
                  <a:gd name="T20" fmla="*/ 66 w 1668"/>
                  <a:gd name="T21" fmla="*/ 198 h 2014"/>
                  <a:gd name="T22" fmla="*/ 149 w 1668"/>
                  <a:gd name="T23" fmla="*/ 384 h 2014"/>
                  <a:gd name="T24" fmla="*/ 256 w 1668"/>
                  <a:gd name="T25" fmla="*/ 569 h 2014"/>
                  <a:gd name="T26" fmla="*/ 370 w 1668"/>
                  <a:gd name="T27" fmla="*/ 755 h 2014"/>
                  <a:gd name="T28" fmla="*/ 495 w 1668"/>
                  <a:gd name="T29" fmla="*/ 935 h 2014"/>
                  <a:gd name="T30" fmla="*/ 644 w 1668"/>
                  <a:gd name="T31" fmla="*/ 1115 h 2014"/>
                  <a:gd name="T32" fmla="*/ 799 w 1668"/>
                  <a:gd name="T33" fmla="*/ 1295 h 2014"/>
                  <a:gd name="T34" fmla="*/ 972 w 1668"/>
                  <a:gd name="T35" fmla="*/ 1463 h 2014"/>
                  <a:gd name="T36" fmla="*/ 1145 w 1668"/>
                  <a:gd name="T37" fmla="*/ 1618 h 2014"/>
                  <a:gd name="T38" fmla="*/ 1323 w 1668"/>
                  <a:gd name="T39" fmla="*/ 1762 h 2014"/>
                  <a:gd name="T40" fmla="*/ 1503 w 1668"/>
                  <a:gd name="T41" fmla="*/ 1894 h 2014"/>
                  <a:gd name="T42" fmla="*/ 1687 w 1668"/>
                  <a:gd name="T43" fmla="*/ 2014 h 2014"/>
                  <a:gd name="T44" fmla="*/ 1693 w 1668"/>
                  <a:gd name="T45" fmla="*/ 2014 h 2014"/>
                  <a:gd name="T46" fmla="*/ 1503 w 1668"/>
                  <a:gd name="T47" fmla="*/ 1894 h 2014"/>
                  <a:gd name="T48" fmla="*/ 1323 w 1668"/>
                  <a:gd name="T49" fmla="*/ 1762 h 2014"/>
                  <a:gd name="T50" fmla="*/ 1145 w 1668"/>
                  <a:gd name="T51" fmla="*/ 1618 h 2014"/>
                  <a:gd name="T52" fmla="*/ 972 w 1668"/>
                  <a:gd name="T53" fmla="*/ 1463 h 2014"/>
                  <a:gd name="T54" fmla="*/ 972 w 1668"/>
                  <a:gd name="T55" fmla="*/ 1463 h 20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9" name="Rectangle 116">
                <a:extLst>
                  <a:ext uri="{FF2B5EF4-FFF2-40B4-BE49-F238E27FC236}">
                    <a16:creationId xmlns:a16="http://schemas.microsoft.com/office/drawing/2014/main" id="{96FF6414-C6C7-4251-9DC5-AF1D7E16DB04}"/>
                  </a:ext>
                </a:extLst>
              </p:cNvPr>
              <p:cNvSpPr>
                <a:spLocks noChangeArrowheads="1"/>
              </p:cNvSpPr>
              <p:nvPr/>
            </p:nvSpPr>
            <p:spPr bwMode="hidden">
              <a:xfrm rot="-2488720">
                <a:off x="1988" y="1919"/>
                <a:ext cx="1353"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 name="Rectangle 117">
                <a:extLst>
                  <a:ext uri="{FF2B5EF4-FFF2-40B4-BE49-F238E27FC236}">
                    <a16:creationId xmlns:a16="http://schemas.microsoft.com/office/drawing/2014/main" id="{F232B802-0308-4692-9235-3AAEACCE7E9B}"/>
                  </a:ext>
                </a:extLst>
              </p:cNvPr>
              <p:cNvSpPr>
                <a:spLocks noChangeArrowheads="1"/>
              </p:cNvSpPr>
              <p:nvPr/>
            </p:nvSpPr>
            <p:spPr bwMode="hidden">
              <a:xfrm rot="-5087790">
                <a:off x="1964" y="2613"/>
                <a:ext cx="2217"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 name="Rectangle 118">
                <a:extLst>
                  <a:ext uri="{FF2B5EF4-FFF2-40B4-BE49-F238E27FC236}">
                    <a16:creationId xmlns:a16="http://schemas.microsoft.com/office/drawing/2014/main" id="{59CA30C8-E882-479A-A502-32440042E0B4}"/>
                  </a:ext>
                </a:extLst>
              </p:cNvPr>
              <p:cNvSpPr>
                <a:spLocks noChangeArrowheads="1"/>
              </p:cNvSpPr>
              <p:nvPr/>
            </p:nvSpPr>
            <p:spPr bwMode="hidden">
              <a:xfrm rot="-3417299">
                <a:off x="1018" y="2695"/>
                <a:ext cx="2678"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 name="Rectangle 119">
                <a:extLst>
                  <a:ext uri="{FF2B5EF4-FFF2-40B4-BE49-F238E27FC236}">
                    <a16:creationId xmlns:a16="http://schemas.microsoft.com/office/drawing/2014/main" id="{BD773555-FDF5-40FF-9E7C-F77EBA58B9A8}"/>
                  </a:ext>
                </a:extLst>
              </p:cNvPr>
              <p:cNvSpPr>
                <a:spLocks noChangeArrowheads="1"/>
              </p:cNvSpPr>
              <p:nvPr/>
            </p:nvSpPr>
            <p:spPr bwMode="hidden">
              <a:xfrm rot="-835848">
                <a:off x="688" y="1748"/>
                <a:ext cx="2390"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nvGrpSpPr>
              <p:cNvPr id="13" name="Group 120">
                <a:extLst>
                  <a:ext uri="{FF2B5EF4-FFF2-40B4-BE49-F238E27FC236}">
                    <a16:creationId xmlns:a16="http://schemas.microsoft.com/office/drawing/2014/main" id="{EC341417-435D-4E82-91F2-79F4AE41769E}"/>
                  </a:ext>
                </a:extLst>
              </p:cNvPr>
              <p:cNvGrpSpPr>
                <a:grpSpLocks noChangeAspect="1"/>
              </p:cNvGrpSpPr>
              <p:nvPr/>
            </p:nvGrpSpPr>
            <p:grpSpPr bwMode="auto">
              <a:xfrm>
                <a:off x="3046" y="1326"/>
                <a:ext cx="259" cy="299"/>
                <a:chOff x="3042" y="1265"/>
                <a:chExt cx="367" cy="424"/>
              </a:xfrm>
            </p:grpSpPr>
            <p:sp>
              <p:nvSpPr>
                <p:cNvPr id="14" name="Oval 121">
                  <a:extLst>
                    <a:ext uri="{FF2B5EF4-FFF2-40B4-BE49-F238E27FC236}">
                      <a16:creationId xmlns:a16="http://schemas.microsoft.com/office/drawing/2014/main" id="{27398776-4DAE-4222-8A16-35FB1DF3BA00}"/>
                    </a:ext>
                  </a:extLst>
                </p:cNvPr>
                <p:cNvSpPr>
                  <a:spLocks noChangeAspect="1" noChangeArrowheads="1"/>
                </p:cNvSpPr>
                <p:nvPr userDrawn="1"/>
              </p:nvSpPr>
              <p:spPr bwMode="hidden">
                <a:xfrm rot="2828979">
                  <a:off x="2982" y="1467"/>
                  <a:ext cx="282" cy="162"/>
                </a:xfrm>
                <a:prstGeom prst="ellipse">
                  <a:avLst/>
                </a:prstGeom>
                <a:gradFill rotWithShape="0">
                  <a:gsLst>
                    <a:gs pos="0">
                      <a:schemeClr val="accent2"/>
                    </a:gs>
                    <a:gs pos="100000">
                      <a:schemeClr val="accent2">
                        <a:gamma/>
                        <a:tint val="84706"/>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it-IT"/>
                </a:p>
              </p:txBody>
            </p:sp>
            <p:sp>
              <p:nvSpPr>
                <p:cNvPr id="15" name="Freeform 122">
                  <a:extLst>
                    <a:ext uri="{FF2B5EF4-FFF2-40B4-BE49-F238E27FC236}">
                      <a16:creationId xmlns:a16="http://schemas.microsoft.com/office/drawing/2014/main" id="{3D31FE14-2501-4BF2-8025-53E04816BF9D}"/>
                    </a:ext>
                  </a:extLst>
                </p:cNvPr>
                <p:cNvSpPr>
                  <a:spLocks noChangeAspect="1"/>
                </p:cNvSpPr>
                <p:nvPr userDrawn="1"/>
              </p:nvSpPr>
              <p:spPr bwMode="hidden">
                <a:xfrm>
                  <a:off x="3070" y="1374"/>
                  <a:ext cx="227" cy="221"/>
                </a:xfrm>
                <a:custGeom>
                  <a:avLst/>
                  <a:gdLst>
                    <a:gd name="T0" fmla="*/ 227 w 227"/>
                    <a:gd name="T1" fmla="*/ 134 h 222"/>
                    <a:gd name="T2" fmla="*/ 203 w 227"/>
                    <a:gd name="T3" fmla="*/ 144 h 222"/>
                    <a:gd name="T4" fmla="*/ 179 w 227"/>
                    <a:gd name="T5" fmla="*/ 138 h 222"/>
                    <a:gd name="T6" fmla="*/ 149 w 227"/>
                    <a:gd name="T7" fmla="*/ 126 h 222"/>
                    <a:gd name="T8" fmla="*/ 126 w 227"/>
                    <a:gd name="T9" fmla="*/ 102 h 222"/>
                    <a:gd name="T10" fmla="*/ 102 w 227"/>
                    <a:gd name="T11" fmla="*/ 72 h 222"/>
                    <a:gd name="T12" fmla="*/ 84 w 227"/>
                    <a:gd name="T13" fmla="*/ 48 h 222"/>
                    <a:gd name="T14" fmla="*/ 78 w 227"/>
                    <a:gd name="T15" fmla="*/ 24 h 222"/>
                    <a:gd name="T16" fmla="*/ 84 w 227"/>
                    <a:gd name="T17" fmla="*/ 0 h 222"/>
                    <a:gd name="T18" fmla="*/ 84 w 227"/>
                    <a:gd name="T19" fmla="*/ 0 h 222"/>
                    <a:gd name="T20" fmla="*/ 78 w 227"/>
                    <a:gd name="T21" fmla="*/ 0 h 222"/>
                    <a:gd name="T22" fmla="*/ 18 w 227"/>
                    <a:gd name="T23" fmla="*/ 60 h 222"/>
                    <a:gd name="T24" fmla="*/ 0 w 227"/>
                    <a:gd name="T25" fmla="*/ 90 h 222"/>
                    <a:gd name="T26" fmla="*/ 0 w 227"/>
                    <a:gd name="T27" fmla="*/ 120 h 222"/>
                    <a:gd name="T28" fmla="*/ 12 w 227"/>
                    <a:gd name="T29" fmla="*/ 156 h 222"/>
                    <a:gd name="T30" fmla="*/ 36 w 227"/>
                    <a:gd name="T31" fmla="*/ 192 h 222"/>
                    <a:gd name="T32" fmla="*/ 66 w 227"/>
                    <a:gd name="T33" fmla="*/ 216 h 222"/>
                    <a:gd name="T34" fmla="*/ 96 w 227"/>
                    <a:gd name="T35" fmla="*/ 222 h 222"/>
                    <a:gd name="T36" fmla="*/ 126 w 227"/>
                    <a:gd name="T37" fmla="*/ 222 h 222"/>
                    <a:gd name="T38" fmla="*/ 155 w 227"/>
                    <a:gd name="T39" fmla="*/ 210 h 222"/>
                    <a:gd name="T40" fmla="*/ 227 w 227"/>
                    <a:gd name="T41" fmla="*/ 138 h 222"/>
                    <a:gd name="T42" fmla="*/ 227 w 227"/>
                    <a:gd name="T43" fmla="*/ 1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16" name="Freeform 123">
                  <a:extLst>
                    <a:ext uri="{FF2B5EF4-FFF2-40B4-BE49-F238E27FC236}">
                      <a16:creationId xmlns:a16="http://schemas.microsoft.com/office/drawing/2014/main" id="{3FB9113E-C94B-4C0C-B7C9-79652ADBE2C8}"/>
                    </a:ext>
                  </a:extLst>
                </p:cNvPr>
                <p:cNvSpPr>
                  <a:spLocks noChangeAspect="1"/>
                </p:cNvSpPr>
                <p:nvPr userDrawn="1"/>
              </p:nvSpPr>
              <p:spPr bwMode="hidden">
                <a:xfrm>
                  <a:off x="3144" y="1366"/>
                  <a:ext cx="163" cy="156"/>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sp>
              <p:nvSpPr>
                <p:cNvPr id="17" name="Freeform 124">
                  <a:extLst>
                    <a:ext uri="{FF2B5EF4-FFF2-40B4-BE49-F238E27FC236}">
                      <a16:creationId xmlns:a16="http://schemas.microsoft.com/office/drawing/2014/main" id="{C4EA827D-EE9D-482B-BCFC-741BDFD1FAF3}"/>
                    </a:ext>
                  </a:extLst>
                </p:cNvPr>
                <p:cNvSpPr>
                  <a:spLocks noChangeAspect="1"/>
                </p:cNvSpPr>
                <p:nvPr userDrawn="1"/>
              </p:nvSpPr>
              <p:spPr bwMode="hidden">
                <a:xfrm>
                  <a:off x="3202" y="1272"/>
                  <a:ext cx="203" cy="199"/>
                </a:xfrm>
                <a:custGeom>
                  <a:avLst/>
                  <a:gdLst>
                    <a:gd name="T0" fmla="*/ 179 w 203"/>
                    <a:gd name="T1" fmla="*/ 18 h 198"/>
                    <a:gd name="T2" fmla="*/ 197 w 203"/>
                    <a:gd name="T3" fmla="*/ 48 h 198"/>
                    <a:gd name="T4" fmla="*/ 203 w 203"/>
                    <a:gd name="T5" fmla="*/ 60 h 198"/>
                    <a:gd name="T6" fmla="*/ 197 w 203"/>
                    <a:gd name="T7" fmla="*/ 66 h 198"/>
                    <a:gd name="T8" fmla="*/ 65 w 203"/>
                    <a:gd name="T9" fmla="*/ 192 h 198"/>
                    <a:gd name="T10" fmla="*/ 59 w 203"/>
                    <a:gd name="T11" fmla="*/ 198 h 198"/>
                    <a:gd name="T12" fmla="*/ 47 w 203"/>
                    <a:gd name="T13" fmla="*/ 192 h 198"/>
                    <a:gd name="T14" fmla="*/ 17 w 203"/>
                    <a:gd name="T15" fmla="*/ 174 h 198"/>
                    <a:gd name="T16" fmla="*/ 0 w 203"/>
                    <a:gd name="T17" fmla="*/ 150 h 198"/>
                    <a:gd name="T18" fmla="*/ 0 w 203"/>
                    <a:gd name="T19" fmla="*/ 126 h 198"/>
                    <a:gd name="T20" fmla="*/ 131 w 203"/>
                    <a:gd name="T21" fmla="*/ 0 h 198"/>
                    <a:gd name="T22" fmla="*/ 155 w 203"/>
                    <a:gd name="T23" fmla="*/ 0 h 198"/>
                    <a:gd name="T24" fmla="*/ 179 w 203"/>
                    <a:gd name="T25" fmla="*/ 18 h 198"/>
                    <a:gd name="T26" fmla="*/ 179 w 203"/>
                    <a:gd name="T27" fmla="*/ 1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18" name="Freeform 125">
                  <a:extLst>
                    <a:ext uri="{FF2B5EF4-FFF2-40B4-BE49-F238E27FC236}">
                      <a16:creationId xmlns:a16="http://schemas.microsoft.com/office/drawing/2014/main" id="{5EF02F4F-C2C7-445B-B00C-6DBF3768E8D4}"/>
                    </a:ext>
                  </a:extLst>
                </p:cNvPr>
                <p:cNvSpPr>
                  <a:spLocks noChangeAspect="1"/>
                </p:cNvSpPr>
                <p:nvPr userDrawn="1"/>
              </p:nvSpPr>
              <p:spPr bwMode="hidden">
                <a:xfrm>
                  <a:off x="3330" y="1265"/>
                  <a:ext cx="79" cy="74"/>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grpSp>
        </p:grpSp>
      </p:grpSp>
      <p:sp>
        <p:nvSpPr>
          <p:cNvPr id="63614" name="Rectangle 126">
            <a:extLst>
              <a:ext uri="{FF2B5EF4-FFF2-40B4-BE49-F238E27FC236}">
                <a16:creationId xmlns:a16="http://schemas.microsoft.com/office/drawing/2014/main" id="{A5C1724A-A3C1-4B60-9131-04E927748E8A}"/>
              </a:ext>
            </a:extLst>
          </p:cNvPr>
          <p:cNvSpPr>
            <a:spLocks noGrp="1" noChangeArrowheads="1"/>
          </p:cNvSpPr>
          <p:nvPr>
            <p:ph type="ctrTitle" sz="quarter"/>
          </p:nvPr>
        </p:nvSpPr>
        <p:spPr>
          <a:xfrm>
            <a:off x="685800" y="1600200"/>
            <a:ext cx="7772400" cy="1973263"/>
          </a:xfrm>
        </p:spPr>
        <p:txBody>
          <a:bodyPr/>
          <a:lstStyle>
            <a:lvl1pPr>
              <a:defRPr/>
            </a:lvl1pPr>
          </a:lstStyle>
          <a:p>
            <a:pPr lvl="0"/>
            <a:r>
              <a:rPr lang="it-IT" altLang="it-IT" noProof="0"/>
              <a:t>Fare clic per modificare lo stile del titolo dello schema</a:t>
            </a:r>
            <a:endParaRPr lang="fr-FR" altLang="it-IT" noProof="0"/>
          </a:p>
        </p:txBody>
      </p:sp>
      <p:sp>
        <p:nvSpPr>
          <p:cNvPr id="63615" name="Rectangle 127">
            <a:extLst>
              <a:ext uri="{FF2B5EF4-FFF2-40B4-BE49-F238E27FC236}">
                <a16:creationId xmlns:a16="http://schemas.microsoft.com/office/drawing/2014/main" id="{81D89852-D5ED-443B-A9B6-CCA1701588E5}"/>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it-IT" altLang="it-IT" noProof="0"/>
              <a:t>Fare clic per modificare lo stile del sottotitolo dello schema</a:t>
            </a:r>
            <a:endParaRPr lang="fr-FR" altLang="it-IT" noProof="0"/>
          </a:p>
        </p:txBody>
      </p:sp>
      <p:sp>
        <p:nvSpPr>
          <p:cNvPr id="128" name="Rectangle 128">
            <a:extLst>
              <a:ext uri="{FF2B5EF4-FFF2-40B4-BE49-F238E27FC236}">
                <a16:creationId xmlns:a16="http://schemas.microsoft.com/office/drawing/2014/main" id="{F7C40DD5-5C90-482A-B355-75F5D288DF91}"/>
              </a:ext>
            </a:extLst>
          </p:cNvPr>
          <p:cNvSpPr>
            <a:spLocks noGrp="1" noChangeArrowheads="1"/>
          </p:cNvSpPr>
          <p:nvPr>
            <p:ph type="dt" sz="quarter" idx="10"/>
          </p:nvPr>
        </p:nvSpPr>
        <p:spPr/>
        <p:txBody>
          <a:bodyPr/>
          <a:lstStyle>
            <a:lvl1pPr>
              <a:defRPr>
                <a:effectLst/>
              </a:defRPr>
            </a:lvl1pPr>
          </a:lstStyle>
          <a:p>
            <a:pPr>
              <a:defRPr/>
            </a:pPr>
            <a:endParaRPr lang="fr-FR" altLang="it-IT"/>
          </a:p>
        </p:txBody>
      </p:sp>
      <p:sp>
        <p:nvSpPr>
          <p:cNvPr id="129" name="Rectangle 129">
            <a:extLst>
              <a:ext uri="{FF2B5EF4-FFF2-40B4-BE49-F238E27FC236}">
                <a16:creationId xmlns:a16="http://schemas.microsoft.com/office/drawing/2014/main" id="{65E1D821-B09C-4796-87D6-1A15C98EDD5D}"/>
              </a:ext>
            </a:extLst>
          </p:cNvPr>
          <p:cNvSpPr>
            <a:spLocks noGrp="1" noChangeArrowheads="1"/>
          </p:cNvSpPr>
          <p:nvPr>
            <p:ph type="ftr" sz="quarter" idx="11"/>
          </p:nvPr>
        </p:nvSpPr>
        <p:spPr/>
        <p:txBody>
          <a:bodyPr/>
          <a:lstStyle>
            <a:lvl1pPr>
              <a:defRPr>
                <a:effectLst/>
              </a:defRPr>
            </a:lvl1pPr>
          </a:lstStyle>
          <a:p>
            <a:pPr>
              <a:defRPr/>
            </a:pPr>
            <a:endParaRPr lang="fr-FR" altLang="it-IT"/>
          </a:p>
        </p:txBody>
      </p:sp>
      <p:sp>
        <p:nvSpPr>
          <p:cNvPr id="130" name="Rectangle 130">
            <a:extLst>
              <a:ext uri="{FF2B5EF4-FFF2-40B4-BE49-F238E27FC236}">
                <a16:creationId xmlns:a16="http://schemas.microsoft.com/office/drawing/2014/main" id="{5CD9890E-700E-4532-BE69-D41B81C3072F}"/>
              </a:ext>
            </a:extLst>
          </p:cNvPr>
          <p:cNvSpPr>
            <a:spLocks noGrp="1" noChangeArrowheads="1"/>
          </p:cNvSpPr>
          <p:nvPr>
            <p:ph type="sldNum" sz="quarter" idx="12"/>
          </p:nvPr>
        </p:nvSpPr>
        <p:spPr/>
        <p:txBody>
          <a:bodyPr/>
          <a:lstStyle>
            <a:lvl1pPr>
              <a:defRPr>
                <a:effectLst/>
              </a:defRPr>
            </a:lvl1pPr>
          </a:lstStyle>
          <a:p>
            <a:pPr>
              <a:defRPr/>
            </a:pPr>
            <a:fld id="{146B6642-9FD0-4F39-ABF4-DCACB69B74EB}" type="slidenum">
              <a:rPr lang="fr-FR" altLang="it-IT"/>
              <a:pPr>
                <a:defRPr/>
              </a:pPr>
              <a:t>‹N›</a:t>
            </a:fld>
            <a:endParaRPr lang="fr-FR" altLang="it-IT"/>
          </a:p>
        </p:txBody>
      </p:sp>
    </p:spTree>
    <p:extLst>
      <p:ext uri="{BB962C8B-B14F-4D97-AF65-F5344CB8AC3E}">
        <p14:creationId xmlns:p14="http://schemas.microsoft.com/office/powerpoint/2010/main" val="444825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7F17BE-3EAF-4445-BB39-F1C875E6BD8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AE198FD-A1CF-4096-9795-42169D95540E}"/>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26">
            <a:extLst>
              <a:ext uri="{FF2B5EF4-FFF2-40B4-BE49-F238E27FC236}">
                <a16:creationId xmlns:a16="http://schemas.microsoft.com/office/drawing/2014/main" id="{ADAE4EF8-790F-4B47-93CE-9D43A7208EDD}"/>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BADE9059-CA37-4D27-BEBC-465F2D41BA91}"/>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51F77A76-A434-46A1-928F-4A42F7B80918}"/>
              </a:ext>
            </a:extLst>
          </p:cNvPr>
          <p:cNvSpPr>
            <a:spLocks noGrp="1" noChangeArrowheads="1"/>
          </p:cNvSpPr>
          <p:nvPr>
            <p:ph type="sldNum" sz="quarter" idx="12"/>
          </p:nvPr>
        </p:nvSpPr>
        <p:spPr>
          <a:ln/>
        </p:spPr>
        <p:txBody>
          <a:bodyPr/>
          <a:lstStyle>
            <a:lvl1pPr>
              <a:defRPr/>
            </a:lvl1pPr>
          </a:lstStyle>
          <a:p>
            <a:pPr>
              <a:defRPr/>
            </a:pPr>
            <a:fld id="{42E07B72-DD83-4848-B0D5-FD0A4D1FCA9E}" type="slidenum">
              <a:rPr lang="fr-FR" altLang="it-IT"/>
              <a:pPr>
                <a:defRPr/>
              </a:pPr>
              <a:t>‹N›</a:t>
            </a:fld>
            <a:endParaRPr lang="fr-FR" altLang="it-IT"/>
          </a:p>
        </p:txBody>
      </p:sp>
    </p:spTree>
    <p:extLst>
      <p:ext uri="{BB962C8B-B14F-4D97-AF65-F5344CB8AC3E}">
        <p14:creationId xmlns:p14="http://schemas.microsoft.com/office/powerpoint/2010/main" val="1483027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8397F6-9F13-43EC-BB9C-867159A31D61}"/>
              </a:ext>
            </a:extLst>
          </p:cNvPr>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7FBF317-1038-44C6-B5FC-C4833FEE075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
        <p:nvSpPr>
          <p:cNvPr id="4" name="Rectangle 126">
            <a:extLst>
              <a:ext uri="{FF2B5EF4-FFF2-40B4-BE49-F238E27FC236}">
                <a16:creationId xmlns:a16="http://schemas.microsoft.com/office/drawing/2014/main" id="{B24D21A7-827F-4D7F-9A09-11CBF51F9C44}"/>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D166D6AD-962B-4FB6-A887-FEECACB4E97A}"/>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0D683093-685A-4DAC-92AF-C31D25AF2D06}"/>
              </a:ext>
            </a:extLst>
          </p:cNvPr>
          <p:cNvSpPr>
            <a:spLocks noGrp="1" noChangeArrowheads="1"/>
          </p:cNvSpPr>
          <p:nvPr>
            <p:ph type="sldNum" sz="quarter" idx="12"/>
          </p:nvPr>
        </p:nvSpPr>
        <p:spPr>
          <a:ln/>
        </p:spPr>
        <p:txBody>
          <a:bodyPr/>
          <a:lstStyle>
            <a:lvl1pPr>
              <a:defRPr/>
            </a:lvl1pPr>
          </a:lstStyle>
          <a:p>
            <a:pPr>
              <a:defRPr/>
            </a:pPr>
            <a:fld id="{C35A5155-C648-493D-BD37-1E0A2988EE0E}" type="slidenum">
              <a:rPr lang="fr-FR" altLang="it-IT"/>
              <a:pPr>
                <a:defRPr/>
              </a:pPr>
              <a:t>‹N›</a:t>
            </a:fld>
            <a:endParaRPr lang="fr-FR" altLang="it-IT"/>
          </a:p>
        </p:txBody>
      </p:sp>
    </p:spTree>
    <p:extLst>
      <p:ext uri="{BB962C8B-B14F-4D97-AF65-F5344CB8AC3E}">
        <p14:creationId xmlns:p14="http://schemas.microsoft.com/office/powerpoint/2010/main" val="2179840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1E8546-159C-4CF8-8DDE-749B0EE5880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8C87D7D-5037-4DFB-BEC3-C0869716E993}"/>
              </a:ext>
            </a:extLst>
          </p:cNvPr>
          <p:cNvSpPr>
            <a:spLocks noGrp="1"/>
          </p:cNvSpPr>
          <p:nvPr>
            <p:ph sz="half" idx="1"/>
          </p:nvPr>
        </p:nvSpPr>
        <p:spPr>
          <a:xfrm>
            <a:off x="457200" y="1600200"/>
            <a:ext cx="4038600" cy="4530725"/>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8E102F2-AA90-42ED-99D3-18F4CE4FAE5B}"/>
              </a:ext>
            </a:extLst>
          </p:cNvPr>
          <p:cNvSpPr>
            <a:spLocks noGrp="1"/>
          </p:cNvSpPr>
          <p:nvPr>
            <p:ph sz="half" idx="2"/>
          </p:nvPr>
        </p:nvSpPr>
        <p:spPr>
          <a:xfrm>
            <a:off x="4648200" y="1600200"/>
            <a:ext cx="4038600" cy="4530725"/>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26">
            <a:extLst>
              <a:ext uri="{FF2B5EF4-FFF2-40B4-BE49-F238E27FC236}">
                <a16:creationId xmlns:a16="http://schemas.microsoft.com/office/drawing/2014/main" id="{CC202AB4-79C6-4B24-AC5F-5C933C371381}"/>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6" name="Rectangle 127">
            <a:extLst>
              <a:ext uri="{FF2B5EF4-FFF2-40B4-BE49-F238E27FC236}">
                <a16:creationId xmlns:a16="http://schemas.microsoft.com/office/drawing/2014/main" id="{DCF66E79-BD2B-4A81-9229-8E1AA51FAE8F}"/>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7" name="Rectangle 128">
            <a:extLst>
              <a:ext uri="{FF2B5EF4-FFF2-40B4-BE49-F238E27FC236}">
                <a16:creationId xmlns:a16="http://schemas.microsoft.com/office/drawing/2014/main" id="{340735B4-0CFC-4E8B-9D0B-00823A498F10}"/>
              </a:ext>
            </a:extLst>
          </p:cNvPr>
          <p:cNvSpPr>
            <a:spLocks noGrp="1" noChangeArrowheads="1"/>
          </p:cNvSpPr>
          <p:nvPr>
            <p:ph type="sldNum" sz="quarter" idx="12"/>
          </p:nvPr>
        </p:nvSpPr>
        <p:spPr>
          <a:ln/>
        </p:spPr>
        <p:txBody>
          <a:bodyPr/>
          <a:lstStyle>
            <a:lvl1pPr>
              <a:defRPr/>
            </a:lvl1pPr>
          </a:lstStyle>
          <a:p>
            <a:pPr>
              <a:defRPr/>
            </a:pPr>
            <a:fld id="{2932ABBA-4CD0-4DD2-881F-E0195B94A2B4}" type="slidenum">
              <a:rPr lang="fr-FR" altLang="it-IT"/>
              <a:pPr>
                <a:defRPr/>
              </a:pPr>
              <a:t>‹N›</a:t>
            </a:fld>
            <a:endParaRPr lang="fr-FR" altLang="it-IT"/>
          </a:p>
        </p:txBody>
      </p:sp>
    </p:spTree>
    <p:extLst>
      <p:ext uri="{BB962C8B-B14F-4D97-AF65-F5344CB8AC3E}">
        <p14:creationId xmlns:p14="http://schemas.microsoft.com/office/powerpoint/2010/main" val="711761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66ADA5-B81D-4CDA-93F0-54E408B699A4}"/>
              </a:ext>
            </a:extLst>
          </p:cNvPr>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1B2CEAD-09D8-4A38-B7AD-7123BDC76FB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10CD3392-52B1-4624-8B02-D88E096B5765}"/>
              </a:ext>
            </a:extLst>
          </p:cNvPr>
          <p:cNvSpPr>
            <a:spLocks noGrp="1"/>
          </p:cNvSpPr>
          <p:nvPr>
            <p:ph sz="half" idx="2"/>
          </p:nvPr>
        </p:nvSpPr>
        <p:spPr>
          <a:xfrm>
            <a:off x="630238" y="2505075"/>
            <a:ext cx="386873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4E4562B-236A-4B4D-81C1-17EE891F8BF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BE5A1507-81B7-4F49-9B21-3D562DDCB2D3}"/>
              </a:ext>
            </a:extLst>
          </p:cNvPr>
          <p:cNvSpPr>
            <a:spLocks noGrp="1"/>
          </p:cNvSpPr>
          <p:nvPr>
            <p:ph sz="quarter" idx="4"/>
          </p:nvPr>
        </p:nvSpPr>
        <p:spPr>
          <a:xfrm>
            <a:off x="4629150" y="2505075"/>
            <a:ext cx="38877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26">
            <a:extLst>
              <a:ext uri="{FF2B5EF4-FFF2-40B4-BE49-F238E27FC236}">
                <a16:creationId xmlns:a16="http://schemas.microsoft.com/office/drawing/2014/main" id="{C0EFCF8D-6371-4C99-8621-8A0B4F40CCE2}"/>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8" name="Rectangle 127">
            <a:extLst>
              <a:ext uri="{FF2B5EF4-FFF2-40B4-BE49-F238E27FC236}">
                <a16:creationId xmlns:a16="http://schemas.microsoft.com/office/drawing/2014/main" id="{052A19EB-4F72-4E4E-BF20-153AFDFF505E}"/>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9" name="Rectangle 128">
            <a:extLst>
              <a:ext uri="{FF2B5EF4-FFF2-40B4-BE49-F238E27FC236}">
                <a16:creationId xmlns:a16="http://schemas.microsoft.com/office/drawing/2014/main" id="{7B900D79-EDF5-4EA6-B929-C94B583988A9}"/>
              </a:ext>
            </a:extLst>
          </p:cNvPr>
          <p:cNvSpPr>
            <a:spLocks noGrp="1" noChangeArrowheads="1"/>
          </p:cNvSpPr>
          <p:nvPr>
            <p:ph type="sldNum" sz="quarter" idx="12"/>
          </p:nvPr>
        </p:nvSpPr>
        <p:spPr>
          <a:ln/>
        </p:spPr>
        <p:txBody>
          <a:bodyPr/>
          <a:lstStyle>
            <a:lvl1pPr>
              <a:defRPr/>
            </a:lvl1pPr>
          </a:lstStyle>
          <a:p>
            <a:pPr>
              <a:defRPr/>
            </a:pPr>
            <a:fld id="{71D1BA0D-063E-4D37-987B-AEE38F7AB1DF}" type="slidenum">
              <a:rPr lang="fr-FR" altLang="it-IT"/>
              <a:pPr>
                <a:defRPr/>
              </a:pPr>
              <a:t>‹N›</a:t>
            </a:fld>
            <a:endParaRPr lang="fr-FR" altLang="it-IT"/>
          </a:p>
        </p:txBody>
      </p:sp>
    </p:spTree>
    <p:extLst>
      <p:ext uri="{BB962C8B-B14F-4D97-AF65-F5344CB8AC3E}">
        <p14:creationId xmlns:p14="http://schemas.microsoft.com/office/powerpoint/2010/main" val="3053594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328E92-170E-488C-BF73-61B452C7C98E}"/>
              </a:ext>
            </a:extLst>
          </p:cNvPr>
          <p:cNvSpPr>
            <a:spLocks noGrp="1"/>
          </p:cNvSpPr>
          <p:nvPr>
            <p:ph type="title"/>
          </p:nvPr>
        </p:nvSpPr>
        <p:spPr/>
        <p:txBody>
          <a:bodyPr/>
          <a:lstStyle/>
          <a:p>
            <a:r>
              <a:rPr lang="it-IT"/>
              <a:t>Fare clic per modificare lo stile del titolo dello schema</a:t>
            </a:r>
          </a:p>
        </p:txBody>
      </p:sp>
      <p:sp>
        <p:nvSpPr>
          <p:cNvPr id="3" name="Rectangle 126">
            <a:extLst>
              <a:ext uri="{FF2B5EF4-FFF2-40B4-BE49-F238E27FC236}">
                <a16:creationId xmlns:a16="http://schemas.microsoft.com/office/drawing/2014/main" id="{D5B2C024-F818-487D-90AB-6025B9F1FF98}"/>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4" name="Rectangle 127">
            <a:extLst>
              <a:ext uri="{FF2B5EF4-FFF2-40B4-BE49-F238E27FC236}">
                <a16:creationId xmlns:a16="http://schemas.microsoft.com/office/drawing/2014/main" id="{42B05C33-60BE-44FE-991F-337A7F2D500D}"/>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5" name="Rectangle 128">
            <a:extLst>
              <a:ext uri="{FF2B5EF4-FFF2-40B4-BE49-F238E27FC236}">
                <a16:creationId xmlns:a16="http://schemas.microsoft.com/office/drawing/2014/main" id="{22BAFB82-28E8-4EA6-94BF-249CCD2460A2}"/>
              </a:ext>
            </a:extLst>
          </p:cNvPr>
          <p:cNvSpPr>
            <a:spLocks noGrp="1" noChangeArrowheads="1"/>
          </p:cNvSpPr>
          <p:nvPr>
            <p:ph type="sldNum" sz="quarter" idx="12"/>
          </p:nvPr>
        </p:nvSpPr>
        <p:spPr>
          <a:ln/>
        </p:spPr>
        <p:txBody>
          <a:bodyPr/>
          <a:lstStyle>
            <a:lvl1pPr>
              <a:defRPr/>
            </a:lvl1pPr>
          </a:lstStyle>
          <a:p>
            <a:pPr>
              <a:defRPr/>
            </a:pPr>
            <a:fld id="{D13381C3-2830-4BE2-9683-53FB37FCD292}" type="slidenum">
              <a:rPr lang="fr-FR" altLang="it-IT"/>
              <a:pPr>
                <a:defRPr/>
              </a:pPr>
              <a:t>‹N›</a:t>
            </a:fld>
            <a:endParaRPr lang="fr-FR" altLang="it-IT"/>
          </a:p>
        </p:txBody>
      </p:sp>
    </p:spTree>
    <p:extLst>
      <p:ext uri="{BB962C8B-B14F-4D97-AF65-F5344CB8AC3E}">
        <p14:creationId xmlns:p14="http://schemas.microsoft.com/office/powerpoint/2010/main" val="282380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26">
            <a:extLst>
              <a:ext uri="{FF2B5EF4-FFF2-40B4-BE49-F238E27FC236}">
                <a16:creationId xmlns:a16="http://schemas.microsoft.com/office/drawing/2014/main" id="{1801EA29-ED41-408A-8B4C-2AA4ED9B2B3F}"/>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3" name="Rectangle 127">
            <a:extLst>
              <a:ext uri="{FF2B5EF4-FFF2-40B4-BE49-F238E27FC236}">
                <a16:creationId xmlns:a16="http://schemas.microsoft.com/office/drawing/2014/main" id="{55059F79-7938-4E7F-A547-7438A00F4469}"/>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4" name="Rectangle 128">
            <a:extLst>
              <a:ext uri="{FF2B5EF4-FFF2-40B4-BE49-F238E27FC236}">
                <a16:creationId xmlns:a16="http://schemas.microsoft.com/office/drawing/2014/main" id="{67BB63EA-F1F2-447C-824A-55B62078B5F2}"/>
              </a:ext>
            </a:extLst>
          </p:cNvPr>
          <p:cNvSpPr>
            <a:spLocks noGrp="1" noChangeArrowheads="1"/>
          </p:cNvSpPr>
          <p:nvPr>
            <p:ph type="sldNum" sz="quarter" idx="12"/>
          </p:nvPr>
        </p:nvSpPr>
        <p:spPr>
          <a:ln/>
        </p:spPr>
        <p:txBody>
          <a:bodyPr/>
          <a:lstStyle>
            <a:lvl1pPr>
              <a:defRPr/>
            </a:lvl1pPr>
          </a:lstStyle>
          <a:p>
            <a:pPr>
              <a:defRPr/>
            </a:pPr>
            <a:fld id="{A8BFE28A-CD4C-4656-BC77-DED8B2C7C2E9}" type="slidenum">
              <a:rPr lang="fr-FR" altLang="it-IT"/>
              <a:pPr>
                <a:defRPr/>
              </a:pPr>
              <a:t>‹N›</a:t>
            </a:fld>
            <a:endParaRPr lang="fr-FR" altLang="it-IT"/>
          </a:p>
        </p:txBody>
      </p:sp>
    </p:spTree>
    <p:extLst>
      <p:ext uri="{BB962C8B-B14F-4D97-AF65-F5344CB8AC3E}">
        <p14:creationId xmlns:p14="http://schemas.microsoft.com/office/powerpoint/2010/main" val="1216296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41D29D-8218-4676-81E0-8B25631CA872}"/>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42ED378-FE87-49CE-BA64-3913AEA4DB3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70DB47C-8BC0-4B67-BA4C-8CFB445A933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Rectangle 126">
            <a:extLst>
              <a:ext uri="{FF2B5EF4-FFF2-40B4-BE49-F238E27FC236}">
                <a16:creationId xmlns:a16="http://schemas.microsoft.com/office/drawing/2014/main" id="{627F58C8-781B-497C-8CE6-D8149AC97CA0}"/>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6" name="Rectangle 127">
            <a:extLst>
              <a:ext uri="{FF2B5EF4-FFF2-40B4-BE49-F238E27FC236}">
                <a16:creationId xmlns:a16="http://schemas.microsoft.com/office/drawing/2014/main" id="{9A1985A8-C114-4BE7-8905-DEF7BEE73AEB}"/>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7" name="Rectangle 128">
            <a:extLst>
              <a:ext uri="{FF2B5EF4-FFF2-40B4-BE49-F238E27FC236}">
                <a16:creationId xmlns:a16="http://schemas.microsoft.com/office/drawing/2014/main" id="{45B95051-9883-49BD-AF1A-C5F5B9381971}"/>
              </a:ext>
            </a:extLst>
          </p:cNvPr>
          <p:cNvSpPr>
            <a:spLocks noGrp="1" noChangeArrowheads="1"/>
          </p:cNvSpPr>
          <p:nvPr>
            <p:ph type="sldNum" sz="quarter" idx="12"/>
          </p:nvPr>
        </p:nvSpPr>
        <p:spPr>
          <a:ln/>
        </p:spPr>
        <p:txBody>
          <a:bodyPr/>
          <a:lstStyle>
            <a:lvl1pPr>
              <a:defRPr/>
            </a:lvl1pPr>
          </a:lstStyle>
          <a:p>
            <a:pPr>
              <a:defRPr/>
            </a:pPr>
            <a:fld id="{BC568186-7E1D-456F-A25F-A802AFC147D4}" type="slidenum">
              <a:rPr lang="fr-FR" altLang="it-IT"/>
              <a:pPr>
                <a:defRPr/>
              </a:pPr>
              <a:t>‹N›</a:t>
            </a:fld>
            <a:endParaRPr lang="fr-FR" altLang="it-IT"/>
          </a:p>
        </p:txBody>
      </p:sp>
    </p:spTree>
    <p:extLst>
      <p:ext uri="{BB962C8B-B14F-4D97-AF65-F5344CB8AC3E}">
        <p14:creationId xmlns:p14="http://schemas.microsoft.com/office/powerpoint/2010/main" val="3101826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F1BC61-C8C5-44FA-B2A0-EEC67A1543AD}"/>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DD88B8B-1537-4A70-8E08-A25D394A96A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a:t>Fare clic sull'icona per inserire un'immagine</a:t>
            </a:r>
          </a:p>
        </p:txBody>
      </p:sp>
      <p:sp>
        <p:nvSpPr>
          <p:cNvPr id="4" name="Segnaposto testo 3">
            <a:extLst>
              <a:ext uri="{FF2B5EF4-FFF2-40B4-BE49-F238E27FC236}">
                <a16:creationId xmlns:a16="http://schemas.microsoft.com/office/drawing/2014/main" id="{B21F25B7-BDC6-4E12-A51A-EBB4BA2C182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Rectangle 126">
            <a:extLst>
              <a:ext uri="{FF2B5EF4-FFF2-40B4-BE49-F238E27FC236}">
                <a16:creationId xmlns:a16="http://schemas.microsoft.com/office/drawing/2014/main" id="{A633EADB-CA83-444A-891A-BDC59042AFC7}"/>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6" name="Rectangle 127">
            <a:extLst>
              <a:ext uri="{FF2B5EF4-FFF2-40B4-BE49-F238E27FC236}">
                <a16:creationId xmlns:a16="http://schemas.microsoft.com/office/drawing/2014/main" id="{2B1F8175-8392-467C-B7A1-05FDBB568201}"/>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7" name="Rectangle 128">
            <a:extLst>
              <a:ext uri="{FF2B5EF4-FFF2-40B4-BE49-F238E27FC236}">
                <a16:creationId xmlns:a16="http://schemas.microsoft.com/office/drawing/2014/main" id="{9D549812-7B3C-43E9-9E1B-813C61DD1AE4}"/>
              </a:ext>
            </a:extLst>
          </p:cNvPr>
          <p:cNvSpPr>
            <a:spLocks noGrp="1" noChangeArrowheads="1"/>
          </p:cNvSpPr>
          <p:nvPr>
            <p:ph type="sldNum" sz="quarter" idx="12"/>
          </p:nvPr>
        </p:nvSpPr>
        <p:spPr>
          <a:ln/>
        </p:spPr>
        <p:txBody>
          <a:bodyPr/>
          <a:lstStyle>
            <a:lvl1pPr>
              <a:defRPr/>
            </a:lvl1pPr>
          </a:lstStyle>
          <a:p>
            <a:pPr>
              <a:defRPr/>
            </a:pPr>
            <a:fld id="{56B3044B-A160-4741-BBAB-64F952DE5D51}" type="slidenum">
              <a:rPr lang="fr-FR" altLang="it-IT"/>
              <a:pPr>
                <a:defRPr/>
              </a:pPr>
              <a:t>‹N›</a:t>
            </a:fld>
            <a:endParaRPr lang="fr-FR" altLang="it-IT"/>
          </a:p>
        </p:txBody>
      </p:sp>
    </p:spTree>
    <p:extLst>
      <p:ext uri="{BB962C8B-B14F-4D97-AF65-F5344CB8AC3E}">
        <p14:creationId xmlns:p14="http://schemas.microsoft.com/office/powerpoint/2010/main" val="336469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2E1DE0-559B-4947-8E2B-4D676EB2773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2134D2A-92CB-4786-99AC-53B98F7F3EF6}"/>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26">
            <a:extLst>
              <a:ext uri="{FF2B5EF4-FFF2-40B4-BE49-F238E27FC236}">
                <a16:creationId xmlns:a16="http://schemas.microsoft.com/office/drawing/2014/main" id="{B5CCE39B-ED69-4DE4-8428-DA9A9AF50D44}"/>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E9A22254-3EA1-45C1-A516-7C801099DD7A}"/>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0C36DBAE-BB1A-4520-BEA7-225C9CE47781}"/>
              </a:ext>
            </a:extLst>
          </p:cNvPr>
          <p:cNvSpPr>
            <a:spLocks noGrp="1" noChangeArrowheads="1"/>
          </p:cNvSpPr>
          <p:nvPr>
            <p:ph type="sldNum" sz="quarter" idx="12"/>
          </p:nvPr>
        </p:nvSpPr>
        <p:spPr>
          <a:ln/>
        </p:spPr>
        <p:txBody>
          <a:bodyPr/>
          <a:lstStyle>
            <a:lvl1pPr>
              <a:defRPr/>
            </a:lvl1pPr>
          </a:lstStyle>
          <a:p>
            <a:pPr>
              <a:defRPr/>
            </a:pPr>
            <a:fld id="{E79335E6-C9E3-41E4-8096-7165BE2FF282}" type="slidenum">
              <a:rPr lang="fr-FR" altLang="it-IT"/>
              <a:pPr>
                <a:defRPr/>
              </a:pPr>
              <a:t>‹N›</a:t>
            </a:fld>
            <a:endParaRPr lang="fr-FR" altLang="it-IT"/>
          </a:p>
        </p:txBody>
      </p:sp>
    </p:spTree>
    <p:extLst>
      <p:ext uri="{BB962C8B-B14F-4D97-AF65-F5344CB8AC3E}">
        <p14:creationId xmlns:p14="http://schemas.microsoft.com/office/powerpoint/2010/main" val="2406159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0365E4C-2AC8-4072-9EF7-68CFB02411AA}"/>
              </a:ext>
            </a:extLst>
          </p:cNvPr>
          <p:cNvSpPr>
            <a:spLocks noGrp="1"/>
          </p:cNvSpPr>
          <p:nvPr>
            <p:ph type="title" orient="vert"/>
          </p:nvPr>
        </p:nvSpPr>
        <p:spPr>
          <a:xfrm>
            <a:off x="6629400" y="277813"/>
            <a:ext cx="2057400" cy="5853112"/>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67EAA7A-A2F2-46DD-BAE5-4E5A97F50A1F}"/>
              </a:ext>
            </a:extLst>
          </p:cNvPr>
          <p:cNvSpPr>
            <a:spLocks noGrp="1"/>
          </p:cNvSpPr>
          <p:nvPr>
            <p:ph type="body" orient="vert" idx="1"/>
          </p:nvPr>
        </p:nvSpPr>
        <p:spPr>
          <a:xfrm>
            <a:off x="457200" y="277813"/>
            <a:ext cx="6019800" cy="5853112"/>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26">
            <a:extLst>
              <a:ext uri="{FF2B5EF4-FFF2-40B4-BE49-F238E27FC236}">
                <a16:creationId xmlns:a16="http://schemas.microsoft.com/office/drawing/2014/main" id="{93253B03-AF32-4FFA-8BF9-D96BEDE42B01}"/>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A959692F-DD92-41F5-9242-ABAE2DAEF0AF}"/>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67C4BF38-BB68-439F-A89B-8B5F052C7722}"/>
              </a:ext>
            </a:extLst>
          </p:cNvPr>
          <p:cNvSpPr>
            <a:spLocks noGrp="1" noChangeArrowheads="1"/>
          </p:cNvSpPr>
          <p:nvPr>
            <p:ph type="sldNum" sz="quarter" idx="12"/>
          </p:nvPr>
        </p:nvSpPr>
        <p:spPr>
          <a:ln/>
        </p:spPr>
        <p:txBody>
          <a:bodyPr/>
          <a:lstStyle>
            <a:lvl1pPr>
              <a:defRPr/>
            </a:lvl1pPr>
          </a:lstStyle>
          <a:p>
            <a:pPr>
              <a:defRPr/>
            </a:pPr>
            <a:fld id="{AB4A6669-AF15-4C60-9489-0FDB9E616F21}" type="slidenum">
              <a:rPr lang="fr-FR" altLang="it-IT"/>
              <a:pPr>
                <a:defRPr/>
              </a:pPr>
              <a:t>‹N›</a:t>
            </a:fld>
            <a:endParaRPr lang="fr-FR" altLang="it-IT"/>
          </a:p>
        </p:txBody>
      </p:sp>
    </p:spTree>
    <p:extLst>
      <p:ext uri="{BB962C8B-B14F-4D97-AF65-F5344CB8AC3E}">
        <p14:creationId xmlns:p14="http://schemas.microsoft.com/office/powerpoint/2010/main" val="3320030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DC127253-CD1D-4E71-924D-A0070EF95869}"/>
              </a:ext>
            </a:extLst>
          </p:cNvPr>
          <p:cNvGrpSpPr>
            <a:grpSpLocks/>
          </p:cNvGrpSpPr>
          <p:nvPr/>
        </p:nvGrpSpPr>
        <p:grpSpPr bwMode="auto">
          <a:xfrm>
            <a:off x="-633413" y="798513"/>
            <a:ext cx="7542213" cy="6029325"/>
            <a:chOff x="-384" y="480"/>
            <a:chExt cx="4751" cy="3798"/>
          </a:xfrm>
        </p:grpSpPr>
        <p:grpSp>
          <p:nvGrpSpPr>
            <p:cNvPr id="5" name="Group 3">
              <a:extLst>
                <a:ext uri="{FF2B5EF4-FFF2-40B4-BE49-F238E27FC236}">
                  <a16:creationId xmlns:a16="http://schemas.microsoft.com/office/drawing/2014/main" id="{6F25EA0B-A7D1-467B-940F-084483D287FB}"/>
                </a:ext>
              </a:extLst>
            </p:cNvPr>
            <p:cNvGrpSpPr>
              <a:grpSpLocks/>
            </p:cNvGrpSpPr>
            <p:nvPr/>
          </p:nvGrpSpPr>
          <p:grpSpPr bwMode="auto">
            <a:xfrm>
              <a:off x="-384" y="480"/>
              <a:ext cx="4751" cy="3798"/>
              <a:chOff x="0" y="522"/>
              <a:chExt cx="4751" cy="3798"/>
            </a:xfrm>
          </p:grpSpPr>
          <p:grpSp>
            <p:nvGrpSpPr>
              <p:cNvPr id="19" name="Group 4">
                <a:extLst>
                  <a:ext uri="{FF2B5EF4-FFF2-40B4-BE49-F238E27FC236}">
                    <a16:creationId xmlns:a16="http://schemas.microsoft.com/office/drawing/2014/main" id="{E74B7C84-7B47-43E9-8682-89A799ED24E3}"/>
                  </a:ext>
                </a:extLst>
              </p:cNvPr>
              <p:cNvGrpSpPr>
                <a:grpSpLocks/>
              </p:cNvGrpSpPr>
              <p:nvPr userDrawn="1"/>
            </p:nvGrpSpPr>
            <p:grpSpPr bwMode="auto">
              <a:xfrm>
                <a:off x="0" y="522"/>
                <a:ext cx="4751" cy="3794"/>
                <a:chOff x="0" y="522"/>
                <a:chExt cx="4751" cy="3794"/>
              </a:xfrm>
            </p:grpSpPr>
            <p:sp>
              <p:nvSpPr>
                <p:cNvPr id="33" name="Freeform 5">
                  <a:extLst>
                    <a:ext uri="{FF2B5EF4-FFF2-40B4-BE49-F238E27FC236}">
                      <a16:creationId xmlns:a16="http://schemas.microsoft.com/office/drawing/2014/main" id="{3D605B47-BA37-4621-80BF-5C7404AB6296}"/>
                    </a:ext>
                  </a:extLst>
                </p:cNvPr>
                <p:cNvSpPr>
                  <a:spLocks/>
                </p:cNvSpPr>
                <p:nvPr userDrawn="1"/>
              </p:nvSpPr>
              <p:spPr bwMode="hidden">
                <a:xfrm>
                  <a:off x="628" y="1241"/>
                  <a:ext cx="3281" cy="3075"/>
                </a:xfrm>
                <a:custGeom>
                  <a:avLst/>
                  <a:gdLst>
                    <a:gd name="T0" fmla="*/ 512 w 3271"/>
                    <a:gd name="T1" fmla="*/ 1990 h 3075"/>
                    <a:gd name="T2" fmla="*/ 191 w 3271"/>
                    <a:gd name="T3" fmla="*/ 1474 h 3075"/>
                    <a:gd name="T4" fmla="*/ 66 w 3271"/>
                    <a:gd name="T5" fmla="*/ 1169 h 3075"/>
                    <a:gd name="T6" fmla="*/ 12 w 3271"/>
                    <a:gd name="T7" fmla="*/ 875 h 3075"/>
                    <a:gd name="T8" fmla="*/ 18 w 3271"/>
                    <a:gd name="T9" fmla="*/ 611 h 3075"/>
                    <a:gd name="T10" fmla="*/ 84 w 3271"/>
                    <a:gd name="T11" fmla="*/ 389 h 3075"/>
                    <a:gd name="T12" fmla="*/ 214 w 3271"/>
                    <a:gd name="T13" fmla="*/ 216 h 3075"/>
                    <a:gd name="T14" fmla="*/ 518 w 3271"/>
                    <a:gd name="T15" fmla="*/ 42 h 3075"/>
                    <a:gd name="T16" fmla="*/ 906 w 3271"/>
                    <a:gd name="T17" fmla="*/ 6 h 3075"/>
                    <a:gd name="T18" fmla="*/ 1354 w 3271"/>
                    <a:gd name="T19" fmla="*/ 102 h 3075"/>
                    <a:gd name="T20" fmla="*/ 1836 w 3271"/>
                    <a:gd name="T21" fmla="*/ 324 h 3075"/>
                    <a:gd name="T22" fmla="*/ 2307 w 3271"/>
                    <a:gd name="T23" fmla="*/ 659 h 3075"/>
                    <a:gd name="T24" fmla="*/ 2812 w 3271"/>
                    <a:gd name="T25" fmla="*/ 1187 h 3075"/>
                    <a:gd name="T26" fmla="*/ 3132 w 3271"/>
                    <a:gd name="T27" fmla="*/ 1702 h 3075"/>
                    <a:gd name="T28" fmla="*/ 3255 w 3271"/>
                    <a:gd name="T29" fmla="*/ 2008 h 3075"/>
                    <a:gd name="T30" fmla="*/ 3309 w 3271"/>
                    <a:gd name="T31" fmla="*/ 2302 h 3075"/>
                    <a:gd name="T32" fmla="*/ 3303 w 3271"/>
                    <a:gd name="T33" fmla="*/ 2565 h 3075"/>
                    <a:gd name="T34" fmla="*/ 3237 w 3271"/>
                    <a:gd name="T35" fmla="*/ 2781 h 3075"/>
                    <a:gd name="T36" fmla="*/ 3113 w 3271"/>
                    <a:gd name="T37" fmla="*/ 2961 h 3075"/>
                    <a:gd name="T38" fmla="*/ 2963 w 3271"/>
                    <a:gd name="T39" fmla="*/ 3075 h 3075"/>
                    <a:gd name="T40" fmla="*/ 3113 w 3271"/>
                    <a:gd name="T41" fmla="*/ 2967 h 3075"/>
                    <a:gd name="T42" fmla="*/ 3243 w 3271"/>
                    <a:gd name="T43" fmla="*/ 2787 h 3075"/>
                    <a:gd name="T44" fmla="*/ 3309 w 3271"/>
                    <a:gd name="T45" fmla="*/ 2565 h 3075"/>
                    <a:gd name="T46" fmla="*/ 3315 w 3271"/>
                    <a:gd name="T47" fmla="*/ 2302 h 3075"/>
                    <a:gd name="T48" fmla="*/ 3261 w 3271"/>
                    <a:gd name="T49" fmla="*/ 2008 h 3075"/>
                    <a:gd name="T50" fmla="*/ 3139 w 3271"/>
                    <a:gd name="T51" fmla="*/ 1702 h 3075"/>
                    <a:gd name="T52" fmla="*/ 2819 w 3271"/>
                    <a:gd name="T53" fmla="*/ 1181 h 3075"/>
                    <a:gd name="T54" fmla="*/ 2313 w 3271"/>
                    <a:gd name="T55" fmla="*/ 653 h 3075"/>
                    <a:gd name="T56" fmla="*/ 1836 w 3271"/>
                    <a:gd name="T57" fmla="*/ 318 h 3075"/>
                    <a:gd name="T58" fmla="*/ 1354 w 3271"/>
                    <a:gd name="T59" fmla="*/ 96 h 3075"/>
                    <a:gd name="T60" fmla="*/ 906 w 3271"/>
                    <a:gd name="T61" fmla="*/ 0 h 3075"/>
                    <a:gd name="T62" fmla="*/ 512 w 3271"/>
                    <a:gd name="T63" fmla="*/ 36 h 3075"/>
                    <a:gd name="T64" fmla="*/ 209 w 3271"/>
                    <a:gd name="T65" fmla="*/ 210 h 3075"/>
                    <a:gd name="T66" fmla="*/ 78 w 3271"/>
                    <a:gd name="T67" fmla="*/ 389 h 3075"/>
                    <a:gd name="T68" fmla="*/ 12 w 3271"/>
                    <a:gd name="T69" fmla="*/ 611 h 3075"/>
                    <a:gd name="T70" fmla="*/ 6 w 3271"/>
                    <a:gd name="T71" fmla="*/ 875 h 3075"/>
                    <a:gd name="T72" fmla="*/ 60 w 3271"/>
                    <a:gd name="T73" fmla="*/ 1169 h 3075"/>
                    <a:gd name="T74" fmla="*/ 185 w 3271"/>
                    <a:gd name="T75" fmla="*/ 1474 h 3075"/>
                    <a:gd name="T76" fmla="*/ 358 w 3271"/>
                    <a:gd name="T77" fmla="*/ 1786 h 3075"/>
                    <a:gd name="T78" fmla="*/ 864 w 3271"/>
                    <a:gd name="T79" fmla="*/ 2380 h 3075"/>
                    <a:gd name="T80" fmla="*/ 1264 w 3271"/>
                    <a:gd name="T81" fmla="*/ 2709 h 3075"/>
                    <a:gd name="T82" fmla="*/ 1681 w 3271"/>
                    <a:gd name="T83" fmla="*/ 2961 h 3075"/>
                    <a:gd name="T84" fmla="*/ 1967 w 3271"/>
                    <a:gd name="T85" fmla="*/ 3075 h 3075"/>
                    <a:gd name="T86" fmla="*/ 1550 w 3271"/>
                    <a:gd name="T87" fmla="*/ 2889 h 3075"/>
                    <a:gd name="T88" fmla="*/ 1133 w 3271"/>
                    <a:gd name="T89" fmla="*/ 2607 h 3075"/>
                    <a:gd name="T90" fmla="*/ 864 w 3271"/>
                    <a:gd name="T91" fmla="*/ 2380 h 30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34" name="Group 6">
                  <a:extLst>
                    <a:ext uri="{FF2B5EF4-FFF2-40B4-BE49-F238E27FC236}">
                      <a16:creationId xmlns:a16="http://schemas.microsoft.com/office/drawing/2014/main" id="{56F6E65D-223B-4184-95C9-A2CAE25A1CD9}"/>
                    </a:ext>
                  </a:extLst>
                </p:cNvPr>
                <p:cNvGrpSpPr>
                  <a:grpSpLocks/>
                </p:cNvGrpSpPr>
                <p:nvPr userDrawn="1"/>
              </p:nvGrpSpPr>
              <p:grpSpPr bwMode="auto">
                <a:xfrm>
                  <a:off x="0" y="522"/>
                  <a:ext cx="4751" cy="3794"/>
                  <a:chOff x="0" y="522"/>
                  <a:chExt cx="4751" cy="3794"/>
                </a:xfrm>
              </p:grpSpPr>
              <p:sp>
                <p:nvSpPr>
                  <p:cNvPr id="35" name="Freeform 7">
                    <a:extLst>
                      <a:ext uri="{FF2B5EF4-FFF2-40B4-BE49-F238E27FC236}">
                        <a16:creationId xmlns:a16="http://schemas.microsoft.com/office/drawing/2014/main" id="{49FEA66F-5747-4F50-A80A-E6552974058A}"/>
                      </a:ext>
                    </a:extLst>
                  </p:cNvPr>
                  <p:cNvSpPr>
                    <a:spLocks/>
                  </p:cNvSpPr>
                  <p:nvPr userDrawn="1"/>
                </p:nvSpPr>
                <p:spPr bwMode="hidden">
                  <a:xfrm>
                    <a:off x="400" y="815"/>
                    <a:ext cx="3964" cy="3501"/>
                  </a:xfrm>
                  <a:custGeom>
                    <a:avLst/>
                    <a:gdLst>
                      <a:gd name="T0" fmla="*/ 4006 w 3952"/>
                      <a:gd name="T1" fmla="*/ 2860 h 3501"/>
                      <a:gd name="T2" fmla="*/ 3970 w 3952"/>
                      <a:gd name="T3" fmla="*/ 2614 h 3501"/>
                      <a:gd name="T4" fmla="*/ 3899 w 3952"/>
                      <a:gd name="T5" fmla="*/ 2368 h 3501"/>
                      <a:gd name="T6" fmla="*/ 3786 w 3952"/>
                      <a:gd name="T7" fmla="*/ 2110 h 3501"/>
                      <a:gd name="T8" fmla="*/ 3648 w 3952"/>
                      <a:gd name="T9" fmla="*/ 1853 h 3501"/>
                      <a:gd name="T10" fmla="*/ 3484 w 3952"/>
                      <a:gd name="T11" fmla="*/ 1595 h 3501"/>
                      <a:gd name="T12" fmla="*/ 3291 w 3952"/>
                      <a:gd name="T13" fmla="*/ 1343 h 3501"/>
                      <a:gd name="T14" fmla="*/ 3070 w 3952"/>
                      <a:gd name="T15" fmla="*/ 1103 h 3501"/>
                      <a:gd name="T16" fmla="*/ 2761 w 3952"/>
                      <a:gd name="T17" fmla="*/ 815 h 3501"/>
                      <a:gd name="T18" fmla="*/ 2367 w 3952"/>
                      <a:gd name="T19" fmla="*/ 522 h 3501"/>
                      <a:gd name="T20" fmla="*/ 1973 w 3952"/>
                      <a:gd name="T21" fmla="*/ 288 h 3501"/>
                      <a:gd name="T22" fmla="*/ 1580 w 3952"/>
                      <a:gd name="T23" fmla="*/ 126 h 3501"/>
                      <a:gd name="T24" fmla="*/ 1204 w 3952"/>
                      <a:gd name="T25" fmla="*/ 24 h 3501"/>
                      <a:gd name="T26" fmla="*/ 852 w 3952"/>
                      <a:gd name="T27" fmla="*/ 0 h 3501"/>
                      <a:gd name="T28" fmla="*/ 536 w 3952"/>
                      <a:gd name="T29" fmla="*/ 48 h 3501"/>
                      <a:gd name="T30" fmla="*/ 268 w 3952"/>
                      <a:gd name="T31" fmla="*/ 174 h 3501"/>
                      <a:gd name="T32" fmla="*/ 114 w 3952"/>
                      <a:gd name="T33" fmla="*/ 312 h 3501"/>
                      <a:gd name="T34" fmla="*/ 0 w 3952"/>
                      <a:gd name="T35" fmla="*/ 486 h 3501"/>
                      <a:gd name="T36" fmla="*/ 72 w 3952"/>
                      <a:gd name="T37" fmla="*/ 372 h 3501"/>
                      <a:gd name="T38" fmla="*/ 274 w 3952"/>
                      <a:gd name="T39" fmla="*/ 174 h 3501"/>
                      <a:gd name="T40" fmla="*/ 536 w 3952"/>
                      <a:gd name="T41" fmla="*/ 48 h 3501"/>
                      <a:gd name="T42" fmla="*/ 852 w 3952"/>
                      <a:gd name="T43" fmla="*/ 6 h 3501"/>
                      <a:gd name="T44" fmla="*/ 1204 w 3952"/>
                      <a:gd name="T45" fmla="*/ 30 h 3501"/>
                      <a:gd name="T46" fmla="*/ 1580 w 3952"/>
                      <a:gd name="T47" fmla="*/ 132 h 3501"/>
                      <a:gd name="T48" fmla="*/ 1973 w 3952"/>
                      <a:gd name="T49" fmla="*/ 294 h 3501"/>
                      <a:gd name="T50" fmla="*/ 2367 w 3952"/>
                      <a:gd name="T51" fmla="*/ 528 h 3501"/>
                      <a:gd name="T52" fmla="*/ 2755 w 3952"/>
                      <a:gd name="T53" fmla="*/ 821 h 3501"/>
                      <a:gd name="T54" fmla="*/ 3176 w 3952"/>
                      <a:gd name="T55" fmla="*/ 1223 h 3501"/>
                      <a:gd name="T56" fmla="*/ 3386 w 3952"/>
                      <a:gd name="T57" fmla="*/ 1469 h 3501"/>
                      <a:gd name="T58" fmla="*/ 3565 w 3952"/>
                      <a:gd name="T59" fmla="*/ 1727 h 3501"/>
                      <a:gd name="T60" fmla="*/ 3720 w 3952"/>
                      <a:gd name="T61" fmla="*/ 1984 h 3501"/>
                      <a:gd name="T62" fmla="*/ 3844 w 3952"/>
                      <a:gd name="T63" fmla="*/ 2236 h 3501"/>
                      <a:gd name="T64" fmla="*/ 3935 w 3952"/>
                      <a:gd name="T65" fmla="*/ 2494 h 3501"/>
                      <a:gd name="T66" fmla="*/ 3994 w 3952"/>
                      <a:gd name="T67" fmla="*/ 2740 h 3501"/>
                      <a:gd name="T68" fmla="*/ 4012 w 3952"/>
                      <a:gd name="T69" fmla="*/ 2973 h 3501"/>
                      <a:gd name="T70" fmla="*/ 3982 w 3952"/>
                      <a:gd name="T71" fmla="*/ 3255 h 3501"/>
                      <a:gd name="T72" fmla="*/ 3893 w 3952"/>
                      <a:gd name="T73" fmla="*/ 3501 h 3501"/>
                      <a:gd name="T74" fmla="*/ 3946 w 3952"/>
                      <a:gd name="T75" fmla="*/ 3387 h 3501"/>
                      <a:gd name="T76" fmla="*/ 4006 w 3952"/>
                      <a:gd name="T77" fmla="*/ 3123 h 3501"/>
                      <a:gd name="T78" fmla="*/ 4012 w 3952"/>
                      <a:gd name="T79" fmla="*/ 2973 h 35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86" y="3387"/>
                        </a:lnTo>
                        <a:lnTo>
                          <a:pt x="3928" y="3255"/>
                        </a:lnTo>
                        <a:lnTo>
                          <a:pt x="3946" y="3123"/>
                        </a:lnTo>
                        <a:lnTo>
                          <a:pt x="3952" y="29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6" name="Freeform 8">
                    <a:extLst>
                      <a:ext uri="{FF2B5EF4-FFF2-40B4-BE49-F238E27FC236}">
                        <a16:creationId xmlns:a16="http://schemas.microsoft.com/office/drawing/2014/main" id="{D6B1C8F5-DE6F-4E90-ACA1-471E9B6EA7D9}"/>
                      </a:ext>
                    </a:extLst>
                  </p:cNvPr>
                  <p:cNvSpPr>
                    <a:spLocks/>
                  </p:cNvSpPr>
                  <p:nvPr userDrawn="1"/>
                </p:nvSpPr>
                <p:spPr bwMode="hidden">
                  <a:xfrm>
                    <a:off x="406" y="953"/>
                    <a:ext cx="3803" cy="3363"/>
                  </a:xfrm>
                  <a:custGeom>
                    <a:avLst/>
                    <a:gdLst>
                      <a:gd name="T0" fmla="*/ 686 w 3791"/>
                      <a:gd name="T1" fmla="*/ 2416 h 3363"/>
                      <a:gd name="T2" fmla="*/ 424 w 3791"/>
                      <a:gd name="T3" fmla="*/ 2062 h 3363"/>
                      <a:gd name="T4" fmla="*/ 220 w 3791"/>
                      <a:gd name="T5" fmla="*/ 1703 h 3363"/>
                      <a:gd name="T6" fmla="*/ 78 w 3791"/>
                      <a:gd name="T7" fmla="*/ 1343 h 3363"/>
                      <a:gd name="T8" fmla="*/ 12 w 3791"/>
                      <a:gd name="T9" fmla="*/ 1001 h 3363"/>
                      <a:gd name="T10" fmla="*/ 18 w 3791"/>
                      <a:gd name="T11" fmla="*/ 701 h 3363"/>
                      <a:gd name="T12" fmla="*/ 96 w 3791"/>
                      <a:gd name="T13" fmla="*/ 450 h 3363"/>
                      <a:gd name="T14" fmla="*/ 244 w 3791"/>
                      <a:gd name="T15" fmla="*/ 246 h 3363"/>
                      <a:gd name="T16" fmla="*/ 590 w 3791"/>
                      <a:gd name="T17" fmla="*/ 48 h 3363"/>
                      <a:gd name="T18" fmla="*/ 1043 w 3791"/>
                      <a:gd name="T19" fmla="*/ 6 h 3363"/>
                      <a:gd name="T20" fmla="*/ 1568 w 3791"/>
                      <a:gd name="T21" fmla="*/ 120 h 3363"/>
                      <a:gd name="T22" fmla="*/ 2122 w 3791"/>
                      <a:gd name="T23" fmla="*/ 378 h 3363"/>
                      <a:gd name="T24" fmla="*/ 2671 w 3791"/>
                      <a:gd name="T25" fmla="*/ 773 h 3363"/>
                      <a:gd name="T26" fmla="*/ 3165 w 3791"/>
                      <a:gd name="T27" fmla="*/ 1265 h 3363"/>
                      <a:gd name="T28" fmla="*/ 3433 w 3791"/>
                      <a:gd name="T29" fmla="*/ 1625 h 3363"/>
                      <a:gd name="T30" fmla="*/ 3637 w 3791"/>
                      <a:gd name="T31" fmla="*/ 1984 h 3363"/>
                      <a:gd name="T32" fmla="*/ 3779 w 3791"/>
                      <a:gd name="T33" fmla="*/ 2344 h 3363"/>
                      <a:gd name="T34" fmla="*/ 3845 w 3791"/>
                      <a:gd name="T35" fmla="*/ 2686 h 3363"/>
                      <a:gd name="T36" fmla="*/ 3809 w 3791"/>
                      <a:gd name="T37" fmla="*/ 3105 h 3363"/>
                      <a:gd name="T38" fmla="*/ 3688 w 3791"/>
                      <a:gd name="T39" fmla="*/ 3363 h 3363"/>
                      <a:gd name="T40" fmla="*/ 3839 w 3791"/>
                      <a:gd name="T41" fmla="*/ 2967 h 3363"/>
                      <a:gd name="T42" fmla="*/ 3851 w 3791"/>
                      <a:gd name="T43" fmla="*/ 2794 h 3363"/>
                      <a:gd name="T44" fmla="*/ 3809 w 3791"/>
                      <a:gd name="T45" fmla="*/ 2458 h 3363"/>
                      <a:gd name="T46" fmla="*/ 3695 w 3791"/>
                      <a:gd name="T47" fmla="*/ 2104 h 3363"/>
                      <a:gd name="T48" fmla="*/ 3511 w 3791"/>
                      <a:gd name="T49" fmla="*/ 1739 h 3363"/>
                      <a:gd name="T50" fmla="*/ 3261 w 3791"/>
                      <a:gd name="T51" fmla="*/ 1385 h 3363"/>
                      <a:gd name="T52" fmla="*/ 2849 w 3791"/>
                      <a:gd name="T53" fmla="*/ 929 h 3363"/>
                      <a:gd name="T54" fmla="*/ 2307 w 3791"/>
                      <a:gd name="T55" fmla="*/ 492 h 3363"/>
                      <a:gd name="T56" fmla="*/ 1748 w 3791"/>
                      <a:gd name="T57" fmla="*/ 192 h 3363"/>
                      <a:gd name="T58" fmla="*/ 1210 w 3791"/>
                      <a:gd name="T59" fmla="*/ 24 h 3363"/>
                      <a:gd name="T60" fmla="*/ 727 w 3791"/>
                      <a:gd name="T61" fmla="*/ 12 h 3363"/>
                      <a:gd name="T62" fmla="*/ 340 w 3791"/>
                      <a:gd name="T63" fmla="*/ 162 h 3363"/>
                      <a:gd name="T64" fmla="*/ 132 w 3791"/>
                      <a:gd name="T65" fmla="*/ 378 h 3363"/>
                      <a:gd name="T66" fmla="*/ 36 w 3791"/>
                      <a:gd name="T67" fmla="*/ 612 h 3363"/>
                      <a:gd name="T68" fmla="*/ 0 w 3791"/>
                      <a:gd name="T69" fmla="*/ 893 h 3363"/>
                      <a:gd name="T70" fmla="*/ 42 w 3791"/>
                      <a:gd name="T71" fmla="*/ 1229 h 3363"/>
                      <a:gd name="T72" fmla="*/ 166 w 3791"/>
                      <a:gd name="T73" fmla="*/ 1583 h 3363"/>
                      <a:gd name="T74" fmla="*/ 346 w 3791"/>
                      <a:gd name="T75" fmla="*/ 1942 h 3363"/>
                      <a:gd name="T76" fmla="*/ 590 w 3791"/>
                      <a:gd name="T77" fmla="*/ 2302 h 3363"/>
                      <a:gd name="T78" fmla="*/ 1002 w 3791"/>
                      <a:gd name="T79" fmla="*/ 2758 h 3363"/>
                      <a:gd name="T80" fmla="*/ 1621 w 3791"/>
                      <a:gd name="T81" fmla="*/ 3237 h 3363"/>
                      <a:gd name="T82" fmla="*/ 1621 w 3791"/>
                      <a:gd name="T83" fmla="*/ 3237 h 3363"/>
                      <a:gd name="T84" fmla="*/ 1008 w 3791"/>
                      <a:gd name="T85" fmla="*/ 2758 h 33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7" name="Freeform 9">
                    <a:extLst>
                      <a:ext uri="{FF2B5EF4-FFF2-40B4-BE49-F238E27FC236}">
                        <a16:creationId xmlns:a16="http://schemas.microsoft.com/office/drawing/2014/main" id="{5D8CA76D-4500-471D-B3DA-446C57791172}"/>
                      </a:ext>
                    </a:extLst>
                  </p:cNvPr>
                  <p:cNvSpPr>
                    <a:spLocks/>
                  </p:cNvSpPr>
                  <p:nvPr userDrawn="1"/>
                </p:nvSpPr>
                <p:spPr bwMode="hidden">
                  <a:xfrm>
                    <a:off x="514" y="1091"/>
                    <a:ext cx="3538" cy="3225"/>
                  </a:xfrm>
                  <a:custGeom>
                    <a:avLst/>
                    <a:gdLst>
                      <a:gd name="T0" fmla="*/ 548 w 3527"/>
                      <a:gd name="T1" fmla="*/ 2146 h 3225"/>
                      <a:gd name="T2" fmla="*/ 322 w 3527"/>
                      <a:gd name="T3" fmla="*/ 1816 h 3225"/>
                      <a:gd name="T4" fmla="*/ 149 w 3527"/>
                      <a:gd name="T5" fmla="*/ 1481 h 3225"/>
                      <a:gd name="T6" fmla="*/ 41 w 3527"/>
                      <a:gd name="T7" fmla="*/ 1151 h 3225"/>
                      <a:gd name="T8" fmla="*/ 0 w 3527"/>
                      <a:gd name="T9" fmla="*/ 839 h 3225"/>
                      <a:gd name="T10" fmla="*/ 30 w 3527"/>
                      <a:gd name="T11" fmla="*/ 575 h 3225"/>
                      <a:gd name="T12" fmla="*/ 125 w 3527"/>
                      <a:gd name="T13" fmla="*/ 354 h 3225"/>
                      <a:gd name="T14" fmla="*/ 322 w 3527"/>
                      <a:gd name="T15" fmla="*/ 150 h 3225"/>
                      <a:gd name="T16" fmla="*/ 679 w 3527"/>
                      <a:gd name="T17" fmla="*/ 12 h 3225"/>
                      <a:gd name="T18" fmla="*/ 1128 w 3527"/>
                      <a:gd name="T19" fmla="*/ 24 h 3225"/>
                      <a:gd name="T20" fmla="*/ 1633 w 3527"/>
                      <a:gd name="T21" fmla="*/ 174 h 3225"/>
                      <a:gd name="T22" fmla="*/ 2151 w 3527"/>
                      <a:gd name="T23" fmla="*/ 456 h 3225"/>
                      <a:gd name="T24" fmla="*/ 2653 w 3527"/>
                      <a:gd name="T25" fmla="*/ 857 h 3225"/>
                      <a:gd name="T26" fmla="*/ 3123 w 3527"/>
                      <a:gd name="T27" fmla="*/ 1391 h 3225"/>
                      <a:gd name="T28" fmla="*/ 3326 w 3527"/>
                      <a:gd name="T29" fmla="*/ 1726 h 3225"/>
                      <a:gd name="T30" fmla="*/ 3481 w 3527"/>
                      <a:gd name="T31" fmla="*/ 2062 h 3225"/>
                      <a:gd name="T32" fmla="*/ 3564 w 3527"/>
                      <a:gd name="T33" fmla="*/ 2386 h 3225"/>
                      <a:gd name="T34" fmla="*/ 3576 w 3527"/>
                      <a:gd name="T35" fmla="*/ 2680 h 3225"/>
                      <a:gd name="T36" fmla="*/ 3529 w 3527"/>
                      <a:gd name="T37" fmla="*/ 2931 h 3225"/>
                      <a:gd name="T38" fmla="*/ 3414 w 3527"/>
                      <a:gd name="T39" fmla="*/ 3141 h 3225"/>
                      <a:gd name="T40" fmla="*/ 3332 w 3527"/>
                      <a:gd name="T41" fmla="*/ 3225 h 3225"/>
                      <a:gd name="T42" fmla="*/ 3362 w 3527"/>
                      <a:gd name="T43" fmla="*/ 3201 h 3225"/>
                      <a:gd name="T44" fmla="*/ 3499 w 3527"/>
                      <a:gd name="T45" fmla="*/ 3009 h 3225"/>
                      <a:gd name="T46" fmla="*/ 3570 w 3527"/>
                      <a:gd name="T47" fmla="*/ 2769 h 3225"/>
                      <a:gd name="T48" fmla="*/ 3576 w 3527"/>
                      <a:gd name="T49" fmla="*/ 2488 h 3225"/>
                      <a:gd name="T50" fmla="*/ 3517 w 3527"/>
                      <a:gd name="T51" fmla="*/ 2170 h 3225"/>
                      <a:gd name="T52" fmla="*/ 3387 w 3527"/>
                      <a:gd name="T53" fmla="*/ 1834 h 3225"/>
                      <a:gd name="T54" fmla="*/ 3195 w 3527"/>
                      <a:gd name="T55" fmla="*/ 1499 h 3225"/>
                      <a:gd name="T56" fmla="*/ 2861 w 3527"/>
                      <a:gd name="T57" fmla="*/ 1061 h 3225"/>
                      <a:gd name="T58" fmla="*/ 2319 w 3527"/>
                      <a:gd name="T59" fmla="*/ 575 h 3225"/>
                      <a:gd name="T60" fmla="*/ 1805 w 3527"/>
                      <a:gd name="T61" fmla="*/ 252 h 3225"/>
                      <a:gd name="T62" fmla="*/ 1293 w 3527"/>
                      <a:gd name="T63" fmla="*/ 60 h 3225"/>
                      <a:gd name="T64" fmla="*/ 822 w 3527"/>
                      <a:gd name="T65" fmla="*/ 0 h 3225"/>
                      <a:gd name="T66" fmla="*/ 423 w 3527"/>
                      <a:gd name="T67" fmla="*/ 84 h 3225"/>
                      <a:gd name="T68" fmla="*/ 172 w 3527"/>
                      <a:gd name="T69" fmla="*/ 288 h 3225"/>
                      <a:gd name="T70" fmla="*/ 53 w 3527"/>
                      <a:gd name="T71" fmla="*/ 498 h 3225"/>
                      <a:gd name="T72" fmla="*/ 0 w 3527"/>
                      <a:gd name="T73" fmla="*/ 749 h 3225"/>
                      <a:gd name="T74" fmla="*/ 18 w 3527"/>
                      <a:gd name="T75" fmla="*/ 1043 h 3225"/>
                      <a:gd name="T76" fmla="*/ 101 w 3527"/>
                      <a:gd name="T77" fmla="*/ 1373 h 3225"/>
                      <a:gd name="T78" fmla="*/ 256 w 3527"/>
                      <a:gd name="T79" fmla="*/ 1708 h 3225"/>
                      <a:gd name="T80" fmla="*/ 459 w 3527"/>
                      <a:gd name="T81" fmla="*/ 2038 h 3225"/>
                      <a:gd name="T82" fmla="*/ 929 w 3527"/>
                      <a:gd name="T83" fmla="*/ 2572 h 3225"/>
                      <a:gd name="T84" fmla="*/ 1275 w 3527"/>
                      <a:gd name="T85" fmla="*/ 2865 h 3225"/>
                      <a:gd name="T86" fmla="*/ 1633 w 3527"/>
                      <a:gd name="T87" fmla="*/ 3099 h 3225"/>
                      <a:gd name="T88" fmla="*/ 1883 w 3527"/>
                      <a:gd name="T89" fmla="*/ 3225 h 3225"/>
                      <a:gd name="T90" fmla="*/ 1519 w 3527"/>
                      <a:gd name="T91" fmla="*/ 3027 h 3225"/>
                      <a:gd name="T92" fmla="*/ 1162 w 3527"/>
                      <a:gd name="T93" fmla="*/ 2769 h 3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38" name="Group 10">
                    <a:extLst>
                      <a:ext uri="{FF2B5EF4-FFF2-40B4-BE49-F238E27FC236}">
                        <a16:creationId xmlns:a16="http://schemas.microsoft.com/office/drawing/2014/main" id="{B1AE6318-70A3-4E91-8CAA-09CD1655EAC0}"/>
                      </a:ext>
                    </a:extLst>
                  </p:cNvPr>
                  <p:cNvGrpSpPr>
                    <a:grpSpLocks/>
                  </p:cNvGrpSpPr>
                  <p:nvPr userDrawn="1"/>
                </p:nvGrpSpPr>
                <p:grpSpPr bwMode="auto">
                  <a:xfrm>
                    <a:off x="0" y="522"/>
                    <a:ext cx="4751" cy="3794"/>
                    <a:chOff x="0" y="522"/>
                    <a:chExt cx="4751" cy="3794"/>
                  </a:xfrm>
                </p:grpSpPr>
                <p:sp>
                  <p:nvSpPr>
                    <p:cNvPr id="39" name="Freeform 11">
                      <a:extLst>
                        <a:ext uri="{FF2B5EF4-FFF2-40B4-BE49-F238E27FC236}">
                          <a16:creationId xmlns:a16="http://schemas.microsoft.com/office/drawing/2014/main" id="{33495D07-CD1A-48C9-B456-69BE013C4645}"/>
                        </a:ext>
                      </a:extLst>
                    </p:cNvPr>
                    <p:cNvSpPr>
                      <a:spLocks/>
                    </p:cNvSpPr>
                    <p:nvPr userDrawn="1"/>
                  </p:nvSpPr>
                  <p:spPr bwMode="hidden">
                    <a:xfrm>
                      <a:off x="400" y="522"/>
                      <a:ext cx="4264" cy="3794"/>
                    </a:xfrm>
                    <a:custGeom>
                      <a:avLst/>
                      <a:gdLst>
                        <a:gd name="T0" fmla="*/ 4310 w 4251"/>
                        <a:gd name="T1" fmla="*/ 3237 h 3794"/>
                        <a:gd name="T2" fmla="*/ 4268 w 4251"/>
                        <a:gd name="T3" fmla="*/ 2961 h 3794"/>
                        <a:gd name="T4" fmla="*/ 4185 w 4251"/>
                        <a:gd name="T5" fmla="*/ 2679 h 3794"/>
                        <a:gd name="T6" fmla="*/ 4060 w 4251"/>
                        <a:gd name="T7" fmla="*/ 2391 h 3794"/>
                        <a:gd name="T8" fmla="*/ 3905 w 4251"/>
                        <a:gd name="T9" fmla="*/ 2098 h 3794"/>
                        <a:gd name="T10" fmla="*/ 3714 w 4251"/>
                        <a:gd name="T11" fmla="*/ 1810 h 3794"/>
                        <a:gd name="T12" fmla="*/ 3493 w 4251"/>
                        <a:gd name="T13" fmla="*/ 1528 h 3794"/>
                        <a:gd name="T14" fmla="*/ 3243 w 4251"/>
                        <a:gd name="T15" fmla="*/ 1252 h 3794"/>
                        <a:gd name="T16" fmla="*/ 2903 w 4251"/>
                        <a:gd name="T17" fmla="*/ 935 h 3794"/>
                        <a:gd name="T18" fmla="*/ 2471 w 4251"/>
                        <a:gd name="T19" fmla="*/ 605 h 3794"/>
                        <a:gd name="T20" fmla="*/ 2021 w 4251"/>
                        <a:gd name="T21" fmla="*/ 341 h 3794"/>
                        <a:gd name="T22" fmla="*/ 1574 w 4251"/>
                        <a:gd name="T23" fmla="*/ 143 h 3794"/>
                        <a:gd name="T24" fmla="*/ 1139 w 4251"/>
                        <a:gd name="T25" fmla="*/ 35 h 3794"/>
                        <a:gd name="T26" fmla="*/ 751 w 4251"/>
                        <a:gd name="T27" fmla="*/ 0 h 3794"/>
                        <a:gd name="T28" fmla="*/ 406 w 4251"/>
                        <a:gd name="T29" fmla="*/ 47 h 3794"/>
                        <a:gd name="T30" fmla="*/ 120 w 4251"/>
                        <a:gd name="T31" fmla="*/ 173 h 3794"/>
                        <a:gd name="T32" fmla="*/ 0 w 4251"/>
                        <a:gd name="T33" fmla="*/ 269 h 3794"/>
                        <a:gd name="T34" fmla="*/ 268 w 4251"/>
                        <a:gd name="T35" fmla="*/ 101 h 3794"/>
                        <a:gd name="T36" fmla="*/ 596 w 4251"/>
                        <a:gd name="T37" fmla="*/ 18 h 3794"/>
                        <a:gd name="T38" fmla="*/ 972 w 4251"/>
                        <a:gd name="T39" fmla="*/ 18 h 3794"/>
                        <a:gd name="T40" fmla="*/ 1377 w 4251"/>
                        <a:gd name="T41" fmla="*/ 95 h 3794"/>
                        <a:gd name="T42" fmla="*/ 1808 w 4251"/>
                        <a:gd name="T43" fmla="*/ 245 h 3794"/>
                        <a:gd name="T44" fmla="*/ 2247 w 4251"/>
                        <a:gd name="T45" fmla="*/ 467 h 3794"/>
                        <a:gd name="T46" fmla="*/ 2683 w 4251"/>
                        <a:gd name="T47" fmla="*/ 761 h 3794"/>
                        <a:gd name="T48" fmla="*/ 3106 w 4251"/>
                        <a:gd name="T49" fmla="*/ 1120 h 3794"/>
                        <a:gd name="T50" fmla="*/ 3368 w 4251"/>
                        <a:gd name="T51" fmla="*/ 1390 h 3794"/>
                        <a:gd name="T52" fmla="*/ 3607 w 4251"/>
                        <a:gd name="T53" fmla="*/ 1666 h 3794"/>
                        <a:gd name="T54" fmla="*/ 3814 w 4251"/>
                        <a:gd name="T55" fmla="*/ 1954 h 3794"/>
                        <a:gd name="T56" fmla="*/ 3982 w 4251"/>
                        <a:gd name="T57" fmla="*/ 2247 h 3794"/>
                        <a:gd name="T58" fmla="*/ 4122 w 4251"/>
                        <a:gd name="T59" fmla="*/ 2535 h 3794"/>
                        <a:gd name="T60" fmla="*/ 4227 w 4251"/>
                        <a:gd name="T61" fmla="*/ 2823 h 3794"/>
                        <a:gd name="T62" fmla="*/ 4286 w 4251"/>
                        <a:gd name="T63" fmla="*/ 3105 h 3794"/>
                        <a:gd name="T64" fmla="*/ 4310 w 4251"/>
                        <a:gd name="T65" fmla="*/ 3368 h 3794"/>
                        <a:gd name="T66" fmla="*/ 4298 w 4251"/>
                        <a:gd name="T67" fmla="*/ 3590 h 3794"/>
                        <a:gd name="T68" fmla="*/ 4250 w 4251"/>
                        <a:gd name="T69" fmla="*/ 3794 h 3794"/>
                        <a:gd name="T70" fmla="*/ 4280 w 4251"/>
                        <a:gd name="T71" fmla="*/ 3692 h 3794"/>
                        <a:gd name="T72" fmla="*/ 4310 w 4251"/>
                        <a:gd name="T73" fmla="*/ 3482 h 3794"/>
                        <a:gd name="T74" fmla="*/ 4316 w 4251"/>
                        <a:gd name="T75" fmla="*/ 3368 h 37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215" y="3692"/>
                          </a:lnTo>
                          <a:lnTo>
                            <a:pt x="4239" y="3590"/>
                          </a:lnTo>
                          <a:lnTo>
                            <a:pt x="4245" y="3482"/>
                          </a:lnTo>
                          <a:lnTo>
                            <a:pt x="4251" y="336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40" name="Group 12">
                      <a:extLst>
                        <a:ext uri="{FF2B5EF4-FFF2-40B4-BE49-F238E27FC236}">
                          <a16:creationId xmlns:a16="http://schemas.microsoft.com/office/drawing/2014/main" id="{50263E07-C98C-462F-B2DA-2436BEAE7539}"/>
                        </a:ext>
                      </a:extLst>
                    </p:cNvPr>
                    <p:cNvGrpSpPr>
                      <a:grpSpLocks/>
                    </p:cNvGrpSpPr>
                    <p:nvPr userDrawn="1"/>
                  </p:nvGrpSpPr>
                  <p:grpSpPr bwMode="auto">
                    <a:xfrm>
                      <a:off x="0" y="659"/>
                      <a:ext cx="4751" cy="3657"/>
                      <a:chOff x="0" y="659"/>
                      <a:chExt cx="4751" cy="3657"/>
                    </a:xfrm>
                  </p:grpSpPr>
                  <p:sp>
                    <p:nvSpPr>
                      <p:cNvPr id="41" name="Freeform 13">
                        <a:extLst>
                          <a:ext uri="{FF2B5EF4-FFF2-40B4-BE49-F238E27FC236}">
                            <a16:creationId xmlns:a16="http://schemas.microsoft.com/office/drawing/2014/main" id="{E2AE753C-DB83-4908-939F-79E05B7D4ACE}"/>
                          </a:ext>
                        </a:extLst>
                      </p:cNvPr>
                      <p:cNvSpPr>
                        <a:spLocks/>
                      </p:cNvSpPr>
                      <p:nvPr userDrawn="1"/>
                    </p:nvSpPr>
                    <p:spPr bwMode="hidden">
                      <a:xfrm>
                        <a:off x="400" y="659"/>
                        <a:ext cx="4121" cy="3657"/>
                      </a:xfrm>
                      <a:custGeom>
                        <a:avLst/>
                        <a:gdLst>
                          <a:gd name="T0" fmla="*/ 166 w 4108"/>
                          <a:gd name="T1" fmla="*/ 186 h 3657"/>
                          <a:gd name="T2" fmla="*/ 447 w 4108"/>
                          <a:gd name="T3" fmla="*/ 54 h 3657"/>
                          <a:gd name="T4" fmla="*/ 781 w 4108"/>
                          <a:gd name="T5" fmla="*/ 6 h 3657"/>
                          <a:gd name="T6" fmla="*/ 1156 w 4108"/>
                          <a:gd name="T7" fmla="*/ 36 h 3657"/>
                          <a:gd name="T8" fmla="*/ 1562 w 4108"/>
                          <a:gd name="T9" fmla="*/ 144 h 3657"/>
                          <a:gd name="T10" fmla="*/ 1979 w 4108"/>
                          <a:gd name="T11" fmla="*/ 324 h 3657"/>
                          <a:gd name="T12" fmla="*/ 2407 w 4108"/>
                          <a:gd name="T13" fmla="*/ 570 h 3657"/>
                          <a:gd name="T14" fmla="*/ 2825 w 4108"/>
                          <a:gd name="T15" fmla="*/ 888 h 3657"/>
                          <a:gd name="T16" fmla="*/ 3153 w 4108"/>
                          <a:gd name="T17" fmla="*/ 1193 h 3657"/>
                          <a:gd name="T18" fmla="*/ 3391 w 4108"/>
                          <a:gd name="T19" fmla="*/ 1451 h 3657"/>
                          <a:gd name="T20" fmla="*/ 3595 w 4108"/>
                          <a:gd name="T21" fmla="*/ 1721 h 3657"/>
                          <a:gd name="T22" fmla="*/ 3779 w 4108"/>
                          <a:gd name="T23" fmla="*/ 1997 h 3657"/>
                          <a:gd name="T24" fmla="*/ 3923 w 4108"/>
                          <a:gd name="T25" fmla="*/ 2272 h 3657"/>
                          <a:gd name="T26" fmla="*/ 4041 w 4108"/>
                          <a:gd name="T27" fmla="*/ 2548 h 3657"/>
                          <a:gd name="T28" fmla="*/ 4125 w 4108"/>
                          <a:gd name="T29" fmla="*/ 2818 h 3657"/>
                          <a:gd name="T30" fmla="*/ 4167 w 4108"/>
                          <a:gd name="T31" fmla="*/ 3070 h 3657"/>
                          <a:gd name="T32" fmla="*/ 4167 w 4108"/>
                          <a:gd name="T33" fmla="*/ 3321 h 3657"/>
                          <a:gd name="T34" fmla="*/ 4125 w 4108"/>
                          <a:gd name="T35" fmla="*/ 3549 h 3657"/>
                          <a:gd name="T36" fmla="*/ 4095 w 4108"/>
                          <a:gd name="T37" fmla="*/ 3657 h 3657"/>
                          <a:gd name="T38" fmla="*/ 4155 w 4108"/>
                          <a:gd name="T39" fmla="*/ 3447 h 3657"/>
                          <a:gd name="T40" fmla="*/ 4173 w 4108"/>
                          <a:gd name="T41" fmla="*/ 3213 h 3657"/>
                          <a:gd name="T42" fmla="*/ 4167 w 4108"/>
                          <a:gd name="T43" fmla="*/ 3070 h 3657"/>
                          <a:gd name="T44" fmla="*/ 4125 w 4108"/>
                          <a:gd name="T45" fmla="*/ 2812 h 3657"/>
                          <a:gd name="T46" fmla="*/ 4047 w 4108"/>
                          <a:gd name="T47" fmla="*/ 2548 h 3657"/>
                          <a:gd name="T48" fmla="*/ 3929 w 4108"/>
                          <a:gd name="T49" fmla="*/ 2272 h 3657"/>
                          <a:gd name="T50" fmla="*/ 3785 w 4108"/>
                          <a:gd name="T51" fmla="*/ 1997 h 3657"/>
                          <a:gd name="T52" fmla="*/ 3601 w 4108"/>
                          <a:gd name="T53" fmla="*/ 1721 h 3657"/>
                          <a:gd name="T54" fmla="*/ 3397 w 4108"/>
                          <a:gd name="T55" fmla="*/ 1451 h 3657"/>
                          <a:gd name="T56" fmla="*/ 3159 w 4108"/>
                          <a:gd name="T57" fmla="*/ 1187 h 3657"/>
                          <a:gd name="T58" fmla="*/ 2837 w 4108"/>
                          <a:gd name="T59" fmla="*/ 888 h 3657"/>
                          <a:gd name="T60" fmla="*/ 2426 w 4108"/>
                          <a:gd name="T61" fmla="*/ 576 h 3657"/>
                          <a:gd name="T62" fmla="*/ 1997 w 4108"/>
                          <a:gd name="T63" fmla="*/ 330 h 3657"/>
                          <a:gd name="T64" fmla="*/ 1568 w 4108"/>
                          <a:gd name="T65" fmla="*/ 144 h 3657"/>
                          <a:gd name="T66" fmla="*/ 1150 w 4108"/>
                          <a:gd name="T67" fmla="*/ 30 h 3657"/>
                          <a:gd name="T68" fmla="*/ 763 w 4108"/>
                          <a:gd name="T69" fmla="*/ 0 h 3657"/>
                          <a:gd name="T70" fmla="*/ 436 w 4108"/>
                          <a:gd name="T71" fmla="*/ 54 h 3657"/>
                          <a:gd name="T72" fmla="*/ 166 w 4108"/>
                          <a:gd name="T73" fmla="*/ 186 h 3657"/>
                          <a:gd name="T74" fmla="*/ 24 w 4108"/>
                          <a:gd name="T75" fmla="*/ 306 h 3657"/>
                          <a:gd name="T76" fmla="*/ 0 w 4108"/>
                          <a:gd name="T77" fmla="*/ 336 h 3657"/>
                          <a:gd name="T78" fmla="*/ 48 w 4108"/>
                          <a:gd name="T79" fmla="*/ 282 h 36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42" name="Group 14">
                        <a:extLst>
                          <a:ext uri="{FF2B5EF4-FFF2-40B4-BE49-F238E27FC236}">
                            <a16:creationId xmlns:a16="http://schemas.microsoft.com/office/drawing/2014/main" id="{A5155B90-157D-4F4F-A316-05E7FC5D9469}"/>
                          </a:ext>
                        </a:extLst>
                      </p:cNvPr>
                      <p:cNvGrpSpPr>
                        <a:grpSpLocks/>
                      </p:cNvGrpSpPr>
                      <p:nvPr userDrawn="1"/>
                    </p:nvGrpSpPr>
                    <p:grpSpPr bwMode="auto">
                      <a:xfrm>
                        <a:off x="0" y="808"/>
                        <a:ext cx="4751" cy="3508"/>
                        <a:chOff x="-400" y="808"/>
                        <a:chExt cx="4751" cy="3508"/>
                      </a:xfrm>
                    </p:grpSpPr>
                    <p:sp>
                      <p:nvSpPr>
                        <p:cNvPr id="43" name="Line 15">
                          <a:extLst>
                            <a:ext uri="{FF2B5EF4-FFF2-40B4-BE49-F238E27FC236}">
                              <a16:creationId xmlns:a16="http://schemas.microsoft.com/office/drawing/2014/main" id="{CCD8638D-32C4-434B-B4FD-39D8E440536C}"/>
                            </a:ext>
                          </a:extLst>
                        </p:cNvPr>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4" name="Line 16">
                          <a:extLst>
                            <a:ext uri="{FF2B5EF4-FFF2-40B4-BE49-F238E27FC236}">
                              <a16:creationId xmlns:a16="http://schemas.microsoft.com/office/drawing/2014/main" id="{E174EC2C-246F-4604-8620-AD0082B8F227}"/>
                            </a:ext>
                          </a:extLst>
                        </p:cNvPr>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5" name="Line 17">
                          <a:extLst>
                            <a:ext uri="{FF2B5EF4-FFF2-40B4-BE49-F238E27FC236}">
                              <a16:creationId xmlns:a16="http://schemas.microsoft.com/office/drawing/2014/main" id="{DF6A33BD-6044-4947-B15C-C6E7F45A2BB9}"/>
                            </a:ext>
                          </a:extLst>
                        </p:cNvPr>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 name="Line 18">
                          <a:extLst>
                            <a:ext uri="{FF2B5EF4-FFF2-40B4-BE49-F238E27FC236}">
                              <a16:creationId xmlns:a16="http://schemas.microsoft.com/office/drawing/2014/main" id="{96005E29-31CE-4A47-B44D-39F21D795412}"/>
                            </a:ext>
                          </a:extLst>
                        </p:cNvPr>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7" name="Line 19">
                          <a:extLst>
                            <a:ext uri="{FF2B5EF4-FFF2-40B4-BE49-F238E27FC236}">
                              <a16:creationId xmlns:a16="http://schemas.microsoft.com/office/drawing/2014/main" id="{9C14D61B-A1A8-47B4-84B7-C0C68426E305}"/>
                            </a:ext>
                          </a:extLst>
                        </p:cNvPr>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8" name="Line 20">
                          <a:extLst>
                            <a:ext uri="{FF2B5EF4-FFF2-40B4-BE49-F238E27FC236}">
                              <a16:creationId xmlns:a16="http://schemas.microsoft.com/office/drawing/2014/main" id="{9762100F-5E78-4F98-A06F-02D449B38A6B}"/>
                            </a:ext>
                          </a:extLst>
                        </p:cNvPr>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9" name="Line 21">
                          <a:extLst>
                            <a:ext uri="{FF2B5EF4-FFF2-40B4-BE49-F238E27FC236}">
                              <a16:creationId xmlns:a16="http://schemas.microsoft.com/office/drawing/2014/main" id="{CA965273-7C4F-4DA1-87F6-A1987E80C0E0}"/>
                            </a:ext>
                          </a:extLst>
                        </p:cNvPr>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0" name="Line 22">
                          <a:extLst>
                            <a:ext uri="{FF2B5EF4-FFF2-40B4-BE49-F238E27FC236}">
                              <a16:creationId xmlns:a16="http://schemas.microsoft.com/office/drawing/2014/main" id="{90B45BED-CE95-47D3-9481-AA73CDAFD652}"/>
                            </a:ext>
                          </a:extLst>
                        </p:cNvPr>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1" name="Line 23">
                          <a:extLst>
                            <a:ext uri="{FF2B5EF4-FFF2-40B4-BE49-F238E27FC236}">
                              <a16:creationId xmlns:a16="http://schemas.microsoft.com/office/drawing/2014/main" id="{E4FA5CFF-20B3-43F0-AE27-5312B9E197F7}"/>
                            </a:ext>
                          </a:extLst>
                        </p:cNvPr>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2" name="Line 24">
                          <a:extLst>
                            <a:ext uri="{FF2B5EF4-FFF2-40B4-BE49-F238E27FC236}">
                              <a16:creationId xmlns:a16="http://schemas.microsoft.com/office/drawing/2014/main" id="{DD30FEC9-AB52-47A2-B895-B0DA564068FC}"/>
                            </a:ext>
                          </a:extLst>
                        </p:cNvPr>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3" name="Line 25">
                          <a:extLst>
                            <a:ext uri="{FF2B5EF4-FFF2-40B4-BE49-F238E27FC236}">
                              <a16:creationId xmlns:a16="http://schemas.microsoft.com/office/drawing/2014/main" id="{66D0ACAF-AD12-42C1-85C8-32C573DB9928}"/>
                            </a:ext>
                          </a:extLst>
                        </p:cNvPr>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4" name="Line 26">
                          <a:extLst>
                            <a:ext uri="{FF2B5EF4-FFF2-40B4-BE49-F238E27FC236}">
                              <a16:creationId xmlns:a16="http://schemas.microsoft.com/office/drawing/2014/main" id="{AF0BD3D1-3B96-4F81-A7B9-9CF50D2849A5}"/>
                            </a:ext>
                          </a:extLst>
                        </p:cNvPr>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5" name="Line 27">
                          <a:extLst>
                            <a:ext uri="{FF2B5EF4-FFF2-40B4-BE49-F238E27FC236}">
                              <a16:creationId xmlns:a16="http://schemas.microsoft.com/office/drawing/2014/main" id="{AC5016BF-F7E8-46D9-B657-2C451A3F7207}"/>
                            </a:ext>
                          </a:extLst>
                        </p:cNvPr>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6" name="Line 28">
                          <a:extLst>
                            <a:ext uri="{FF2B5EF4-FFF2-40B4-BE49-F238E27FC236}">
                              <a16:creationId xmlns:a16="http://schemas.microsoft.com/office/drawing/2014/main" id="{C61A2BB7-B181-4163-A701-FE1081154D2C}"/>
                            </a:ext>
                          </a:extLst>
                        </p:cNvPr>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7" name="Line 29">
                          <a:extLst>
                            <a:ext uri="{FF2B5EF4-FFF2-40B4-BE49-F238E27FC236}">
                              <a16:creationId xmlns:a16="http://schemas.microsoft.com/office/drawing/2014/main" id="{F5CDA853-2E61-41F1-BFEA-F3929B3510E9}"/>
                            </a:ext>
                          </a:extLst>
                        </p:cNvPr>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8" name="Line 30">
                          <a:extLst>
                            <a:ext uri="{FF2B5EF4-FFF2-40B4-BE49-F238E27FC236}">
                              <a16:creationId xmlns:a16="http://schemas.microsoft.com/office/drawing/2014/main" id="{24FB6518-1405-4579-AD63-246A931BF479}"/>
                            </a:ext>
                          </a:extLst>
                        </p:cNvPr>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9" name="Line 31">
                          <a:extLst>
                            <a:ext uri="{FF2B5EF4-FFF2-40B4-BE49-F238E27FC236}">
                              <a16:creationId xmlns:a16="http://schemas.microsoft.com/office/drawing/2014/main" id="{ED24D33F-C197-47FA-AFCE-F7232972F57D}"/>
                            </a:ext>
                          </a:extLst>
                        </p:cNvPr>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0" name="Line 32">
                          <a:extLst>
                            <a:ext uri="{FF2B5EF4-FFF2-40B4-BE49-F238E27FC236}">
                              <a16:creationId xmlns:a16="http://schemas.microsoft.com/office/drawing/2014/main" id="{16939446-4FE5-4F07-A458-99D4D64B6853}"/>
                            </a:ext>
                          </a:extLst>
                        </p:cNvPr>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1" name="Line 33">
                          <a:extLst>
                            <a:ext uri="{FF2B5EF4-FFF2-40B4-BE49-F238E27FC236}">
                              <a16:creationId xmlns:a16="http://schemas.microsoft.com/office/drawing/2014/main" id="{4C28ADD3-10A2-4275-82EC-E4C3BEC7A1C6}"/>
                            </a:ext>
                          </a:extLst>
                        </p:cNvPr>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 name="Line 34">
                          <a:extLst>
                            <a:ext uri="{FF2B5EF4-FFF2-40B4-BE49-F238E27FC236}">
                              <a16:creationId xmlns:a16="http://schemas.microsoft.com/office/drawing/2014/main" id="{AC5C5327-A435-4BCB-9D17-128E0ABFB14D}"/>
                            </a:ext>
                          </a:extLst>
                        </p:cNvPr>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3" name="Line 35">
                          <a:extLst>
                            <a:ext uri="{FF2B5EF4-FFF2-40B4-BE49-F238E27FC236}">
                              <a16:creationId xmlns:a16="http://schemas.microsoft.com/office/drawing/2014/main" id="{40E6FB03-A771-4D75-8ADA-5C7E7475A585}"/>
                            </a:ext>
                          </a:extLst>
                        </p:cNvPr>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4" name="Line 36">
                          <a:extLst>
                            <a:ext uri="{FF2B5EF4-FFF2-40B4-BE49-F238E27FC236}">
                              <a16:creationId xmlns:a16="http://schemas.microsoft.com/office/drawing/2014/main" id="{448C9F5C-FD3A-41AE-B3C8-7E18F47BFA89}"/>
                            </a:ext>
                          </a:extLst>
                        </p:cNvPr>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5" name="Line 37">
                          <a:extLst>
                            <a:ext uri="{FF2B5EF4-FFF2-40B4-BE49-F238E27FC236}">
                              <a16:creationId xmlns:a16="http://schemas.microsoft.com/office/drawing/2014/main" id="{F02E4555-E46E-4793-9F1C-EA56D6BAFA7A}"/>
                            </a:ext>
                          </a:extLst>
                        </p:cNvPr>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6" name="Line 38">
                          <a:extLst>
                            <a:ext uri="{FF2B5EF4-FFF2-40B4-BE49-F238E27FC236}">
                              <a16:creationId xmlns:a16="http://schemas.microsoft.com/office/drawing/2014/main" id="{C19630EA-9DCE-4F35-910B-4B26767C1BC3}"/>
                            </a:ext>
                          </a:extLst>
                        </p:cNvPr>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7" name="Line 39">
                          <a:extLst>
                            <a:ext uri="{FF2B5EF4-FFF2-40B4-BE49-F238E27FC236}">
                              <a16:creationId xmlns:a16="http://schemas.microsoft.com/office/drawing/2014/main" id="{348F1809-9088-4AF8-8E5C-4EA9F0FCBF0F}"/>
                            </a:ext>
                          </a:extLst>
                        </p:cNvPr>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8" name="Line 40">
                          <a:extLst>
                            <a:ext uri="{FF2B5EF4-FFF2-40B4-BE49-F238E27FC236}">
                              <a16:creationId xmlns:a16="http://schemas.microsoft.com/office/drawing/2014/main" id="{95DD4AE5-2815-42A3-AEFE-F5083C48D89B}"/>
                            </a:ext>
                          </a:extLst>
                        </p:cNvPr>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9" name="Line 41">
                          <a:extLst>
                            <a:ext uri="{FF2B5EF4-FFF2-40B4-BE49-F238E27FC236}">
                              <a16:creationId xmlns:a16="http://schemas.microsoft.com/office/drawing/2014/main" id="{52ABB0E4-8037-42E4-8F8B-A359A1F750E0}"/>
                            </a:ext>
                          </a:extLst>
                        </p:cNvPr>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0" name="Line 42">
                          <a:extLst>
                            <a:ext uri="{FF2B5EF4-FFF2-40B4-BE49-F238E27FC236}">
                              <a16:creationId xmlns:a16="http://schemas.microsoft.com/office/drawing/2014/main" id="{98ACFCA8-830A-485C-A194-46659FF35FFF}"/>
                            </a:ext>
                          </a:extLst>
                        </p:cNvPr>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1" name="Line 43">
                          <a:extLst>
                            <a:ext uri="{FF2B5EF4-FFF2-40B4-BE49-F238E27FC236}">
                              <a16:creationId xmlns:a16="http://schemas.microsoft.com/office/drawing/2014/main" id="{CE34390E-B133-43E6-97CA-394690955CF0}"/>
                            </a:ext>
                          </a:extLst>
                        </p:cNvPr>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2" name="Line 44">
                          <a:extLst>
                            <a:ext uri="{FF2B5EF4-FFF2-40B4-BE49-F238E27FC236}">
                              <a16:creationId xmlns:a16="http://schemas.microsoft.com/office/drawing/2014/main" id="{056D871A-4DDE-4386-828A-9B228A7CA74F}"/>
                            </a:ext>
                          </a:extLst>
                        </p:cNvPr>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3" name="Line 45">
                          <a:extLst>
                            <a:ext uri="{FF2B5EF4-FFF2-40B4-BE49-F238E27FC236}">
                              <a16:creationId xmlns:a16="http://schemas.microsoft.com/office/drawing/2014/main" id="{4FD32976-281B-4B2B-9CD2-AF481955C292}"/>
                            </a:ext>
                          </a:extLst>
                        </p:cNvPr>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4" name="Line 46">
                          <a:extLst>
                            <a:ext uri="{FF2B5EF4-FFF2-40B4-BE49-F238E27FC236}">
                              <a16:creationId xmlns:a16="http://schemas.microsoft.com/office/drawing/2014/main" id="{56174574-3888-4D9A-ADEB-531F045A9D2D}"/>
                            </a:ext>
                          </a:extLst>
                        </p:cNvPr>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5" name="Line 47">
                          <a:extLst>
                            <a:ext uri="{FF2B5EF4-FFF2-40B4-BE49-F238E27FC236}">
                              <a16:creationId xmlns:a16="http://schemas.microsoft.com/office/drawing/2014/main" id="{4B0F24C0-CB7F-440D-9870-A83B2F2B811F}"/>
                            </a:ext>
                          </a:extLst>
                        </p:cNvPr>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6" name="Line 48">
                          <a:extLst>
                            <a:ext uri="{FF2B5EF4-FFF2-40B4-BE49-F238E27FC236}">
                              <a16:creationId xmlns:a16="http://schemas.microsoft.com/office/drawing/2014/main" id="{2B88B668-F16B-4C95-8082-97335A73C19B}"/>
                            </a:ext>
                          </a:extLst>
                        </p:cNvPr>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7" name="Line 49">
                          <a:extLst>
                            <a:ext uri="{FF2B5EF4-FFF2-40B4-BE49-F238E27FC236}">
                              <a16:creationId xmlns:a16="http://schemas.microsoft.com/office/drawing/2014/main" id="{D1C80CFF-45FC-4CB7-8BB4-662229C1FE43}"/>
                            </a:ext>
                          </a:extLst>
                        </p:cNvPr>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8" name="Freeform 50">
                          <a:extLst>
                            <a:ext uri="{FF2B5EF4-FFF2-40B4-BE49-F238E27FC236}">
                              <a16:creationId xmlns:a16="http://schemas.microsoft.com/office/drawing/2014/main" id="{C64559B3-7918-4D3B-B4F2-8541D5CD4F0B}"/>
                            </a:ext>
                          </a:extLst>
                        </p:cNvPr>
                        <p:cNvSpPr>
                          <a:spLocks/>
                        </p:cNvSpPr>
                        <p:nvPr userDrawn="1"/>
                      </p:nvSpPr>
                      <p:spPr bwMode="hidden">
                        <a:xfrm>
                          <a:off x="0" y="2548"/>
                          <a:ext cx="1542" cy="1768"/>
                        </a:xfrm>
                        <a:custGeom>
                          <a:avLst/>
                          <a:gdLst>
                            <a:gd name="T0" fmla="*/ 924 w 1537"/>
                            <a:gd name="T1" fmla="*/ 1264 h 1768"/>
                            <a:gd name="T2" fmla="*/ 1073 w 1537"/>
                            <a:gd name="T3" fmla="*/ 1402 h 1768"/>
                            <a:gd name="T4" fmla="*/ 1234 w 1537"/>
                            <a:gd name="T5" fmla="*/ 1528 h 1768"/>
                            <a:gd name="T6" fmla="*/ 1390 w 1537"/>
                            <a:gd name="T7" fmla="*/ 1654 h 1768"/>
                            <a:gd name="T8" fmla="*/ 1556 w 1537"/>
                            <a:gd name="T9" fmla="*/ 1768 h 1768"/>
                            <a:gd name="T10" fmla="*/ 1562 w 1537"/>
                            <a:gd name="T11" fmla="*/ 1768 h 1768"/>
                            <a:gd name="T12" fmla="*/ 1397 w 1537"/>
                            <a:gd name="T13" fmla="*/ 1654 h 1768"/>
                            <a:gd name="T14" fmla="*/ 1240 w 1537"/>
                            <a:gd name="T15" fmla="*/ 1534 h 1768"/>
                            <a:gd name="T16" fmla="*/ 1080 w 1537"/>
                            <a:gd name="T17" fmla="*/ 1402 h 1768"/>
                            <a:gd name="T18" fmla="*/ 930 w 1537"/>
                            <a:gd name="T19" fmla="*/ 1258 h 1768"/>
                            <a:gd name="T20" fmla="*/ 778 w 1537"/>
                            <a:gd name="T21" fmla="*/ 1115 h 1768"/>
                            <a:gd name="T22" fmla="*/ 638 w 1537"/>
                            <a:gd name="T23" fmla="*/ 959 h 1768"/>
                            <a:gd name="T24" fmla="*/ 506 w 1537"/>
                            <a:gd name="T25" fmla="*/ 803 h 1768"/>
                            <a:gd name="T26" fmla="*/ 382 w 1537"/>
                            <a:gd name="T27" fmla="*/ 647 h 1768"/>
                            <a:gd name="T28" fmla="*/ 274 w 1537"/>
                            <a:gd name="T29" fmla="*/ 485 h 1768"/>
                            <a:gd name="T30" fmla="*/ 172 w 1537"/>
                            <a:gd name="T31" fmla="*/ 323 h 1768"/>
                            <a:gd name="T32" fmla="*/ 78 w 1537"/>
                            <a:gd name="T33" fmla="*/ 161 h 1768"/>
                            <a:gd name="T34" fmla="*/ 0 w 1537"/>
                            <a:gd name="T35" fmla="*/ 0 h 1768"/>
                            <a:gd name="T36" fmla="*/ 0 w 1537"/>
                            <a:gd name="T37" fmla="*/ 12 h 1768"/>
                            <a:gd name="T38" fmla="*/ 78 w 1537"/>
                            <a:gd name="T39" fmla="*/ 173 h 1768"/>
                            <a:gd name="T40" fmla="*/ 172 w 1537"/>
                            <a:gd name="T41" fmla="*/ 335 h 1768"/>
                            <a:gd name="T42" fmla="*/ 274 w 1537"/>
                            <a:gd name="T43" fmla="*/ 491 h 1768"/>
                            <a:gd name="T44" fmla="*/ 382 w 1537"/>
                            <a:gd name="T45" fmla="*/ 653 h 1768"/>
                            <a:gd name="T46" fmla="*/ 506 w 1537"/>
                            <a:gd name="T47" fmla="*/ 809 h 1768"/>
                            <a:gd name="T48" fmla="*/ 638 w 1537"/>
                            <a:gd name="T49" fmla="*/ 965 h 1768"/>
                            <a:gd name="T50" fmla="*/ 778 w 1537"/>
                            <a:gd name="T51" fmla="*/ 1121 h 1768"/>
                            <a:gd name="T52" fmla="*/ 924 w 1537"/>
                            <a:gd name="T53" fmla="*/ 1264 h 1768"/>
                            <a:gd name="T54" fmla="*/ 924 w 1537"/>
                            <a:gd name="T55" fmla="*/ 1264 h 17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close/>
                            </a:path>
                          </a:pathLst>
                        </a:custGeom>
                        <a:solidFill>
                          <a:schemeClr val="accent2"/>
                        </a:solidFill>
                        <a:ln w="9525">
                          <a:solidFill>
                            <a:schemeClr val="accent2"/>
                          </a:solidFill>
                          <a:round/>
                          <a:headEnd/>
                          <a:tailEnd/>
                        </a:ln>
                      </p:spPr>
                      <p:txBody>
                        <a:bodyPr/>
                        <a:lstStyle/>
                        <a:p>
                          <a:endParaRPr lang="it-IT"/>
                        </a:p>
                      </p:txBody>
                    </p:sp>
                    <p:grpSp>
                      <p:nvGrpSpPr>
                        <p:cNvPr id="79" name="Group 51">
                          <a:extLst>
                            <a:ext uri="{FF2B5EF4-FFF2-40B4-BE49-F238E27FC236}">
                              <a16:creationId xmlns:a16="http://schemas.microsoft.com/office/drawing/2014/main" id="{09B01E8E-4480-4DC6-9760-39956758AF5E}"/>
                            </a:ext>
                          </a:extLst>
                        </p:cNvPr>
                        <p:cNvGrpSpPr>
                          <a:grpSpLocks/>
                        </p:cNvGrpSpPr>
                        <p:nvPr userDrawn="1"/>
                      </p:nvGrpSpPr>
                      <p:grpSpPr bwMode="auto">
                        <a:xfrm>
                          <a:off x="0" y="1812"/>
                          <a:ext cx="3672" cy="2049"/>
                          <a:chOff x="5" y="1816"/>
                          <a:chExt cx="3672" cy="2049"/>
                        </a:xfrm>
                      </p:grpSpPr>
                      <p:sp>
                        <p:nvSpPr>
                          <p:cNvPr id="116" name="Oval 52">
                            <a:extLst>
                              <a:ext uri="{FF2B5EF4-FFF2-40B4-BE49-F238E27FC236}">
                                <a16:creationId xmlns:a16="http://schemas.microsoft.com/office/drawing/2014/main" id="{24E2144E-66D6-4A36-A17F-D52EC7CEAE12}"/>
                              </a:ext>
                            </a:extLst>
                          </p:cNvPr>
                          <p:cNvSpPr>
                            <a:spLocks noChangeArrowheads="1"/>
                          </p:cNvSpPr>
                          <p:nvPr userDrawn="1"/>
                        </p:nvSpPr>
                        <p:spPr bwMode="hidden">
                          <a:xfrm rot="-2819839">
                            <a:off x="1548" y="2868"/>
                            <a:ext cx="161" cy="28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7" name="Oval 53">
                            <a:extLst>
                              <a:ext uri="{FF2B5EF4-FFF2-40B4-BE49-F238E27FC236}">
                                <a16:creationId xmlns:a16="http://schemas.microsoft.com/office/drawing/2014/main" id="{4CC49BC2-363A-44A4-A136-F49D32AB6CBC}"/>
                              </a:ext>
                            </a:extLst>
                          </p:cNvPr>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8" name="Oval 54">
                            <a:extLst>
                              <a:ext uri="{FF2B5EF4-FFF2-40B4-BE49-F238E27FC236}">
                                <a16:creationId xmlns:a16="http://schemas.microsoft.com/office/drawing/2014/main" id="{C96326E4-B768-47CE-A79B-17280B184977}"/>
                              </a:ext>
                            </a:extLst>
                          </p:cNvPr>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9" name="Oval 55">
                            <a:extLst>
                              <a:ext uri="{FF2B5EF4-FFF2-40B4-BE49-F238E27FC236}">
                                <a16:creationId xmlns:a16="http://schemas.microsoft.com/office/drawing/2014/main" id="{15C4B72D-7300-4D8D-AB40-84FEE718D2DD}"/>
                              </a:ext>
                            </a:extLst>
                          </p:cNvPr>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0" name="Oval 56">
                            <a:extLst>
                              <a:ext uri="{FF2B5EF4-FFF2-40B4-BE49-F238E27FC236}">
                                <a16:creationId xmlns:a16="http://schemas.microsoft.com/office/drawing/2014/main" id="{468D5D58-FCF0-4990-B7BC-6307EA4D54AF}"/>
                              </a:ext>
                            </a:extLst>
                          </p:cNvPr>
                          <p:cNvSpPr>
                            <a:spLocks noChangeArrowheads="1"/>
                          </p:cNvSpPr>
                          <p:nvPr userDrawn="1"/>
                        </p:nvSpPr>
                        <p:spPr bwMode="hidden">
                          <a:xfrm rot="-2819839">
                            <a:off x="1295" y="2200"/>
                            <a:ext cx="786" cy="1467"/>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1" name="Oval 57">
                            <a:extLst>
                              <a:ext uri="{FF2B5EF4-FFF2-40B4-BE49-F238E27FC236}">
                                <a16:creationId xmlns:a16="http://schemas.microsoft.com/office/drawing/2014/main" id="{0493AC6E-1B02-45B6-A7D1-42747DFF3FEA}"/>
                              </a:ext>
                            </a:extLst>
                          </p:cNvPr>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2" name="Oval 58">
                            <a:extLst>
                              <a:ext uri="{FF2B5EF4-FFF2-40B4-BE49-F238E27FC236}">
                                <a16:creationId xmlns:a16="http://schemas.microsoft.com/office/drawing/2014/main" id="{9A2A6959-90B0-450A-AA2E-0E5E0AA9A8E0}"/>
                              </a:ext>
                            </a:extLst>
                          </p:cNvPr>
                          <p:cNvSpPr>
                            <a:spLocks noChangeArrowheads="1"/>
                          </p:cNvSpPr>
                          <p:nvPr userDrawn="1"/>
                        </p:nvSpPr>
                        <p:spPr bwMode="hidden">
                          <a:xfrm rot="-2819839">
                            <a:off x="1159" y="1864"/>
                            <a:ext cx="1167" cy="2094"/>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3" name="Oval 59">
                            <a:extLst>
                              <a:ext uri="{FF2B5EF4-FFF2-40B4-BE49-F238E27FC236}">
                                <a16:creationId xmlns:a16="http://schemas.microsoft.com/office/drawing/2014/main" id="{50787087-F277-4F8D-A6C4-B38696097ED4}"/>
                              </a:ext>
                            </a:extLst>
                          </p:cNvPr>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4" name="Oval 60">
                            <a:extLst>
                              <a:ext uri="{FF2B5EF4-FFF2-40B4-BE49-F238E27FC236}">
                                <a16:creationId xmlns:a16="http://schemas.microsoft.com/office/drawing/2014/main" id="{9A9F053A-A4B2-4CC7-BA42-682D4C3F762D}"/>
                              </a:ext>
                            </a:extLst>
                          </p:cNvPr>
                          <p:cNvSpPr>
                            <a:spLocks noChangeArrowheads="1"/>
                          </p:cNvSpPr>
                          <p:nvPr userDrawn="1"/>
                        </p:nvSpPr>
                        <p:spPr bwMode="hidden">
                          <a:xfrm rot="-2819839">
                            <a:off x="1001" y="1535"/>
                            <a:ext cx="1563" cy="269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5" name="Oval 61">
                            <a:extLst>
                              <a:ext uri="{FF2B5EF4-FFF2-40B4-BE49-F238E27FC236}">
                                <a16:creationId xmlns:a16="http://schemas.microsoft.com/office/drawing/2014/main" id="{6118BF12-111C-4E7C-ABC3-F3BBBD96DD17}"/>
                              </a:ext>
                            </a:extLst>
                          </p:cNvPr>
                          <p:cNvSpPr>
                            <a:spLocks noChangeArrowheads="1"/>
                          </p:cNvSpPr>
                          <p:nvPr userDrawn="1"/>
                        </p:nvSpPr>
                        <p:spPr bwMode="hidden">
                          <a:xfrm rot="-2819839">
                            <a:off x="936" y="1356"/>
                            <a:ext cx="1711" cy="301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6" name="Oval 62">
                            <a:extLst>
                              <a:ext uri="{FF2B5EF4-FFF2-40B4-BE49-F238E27FC236}">
                                <a16:creationId xmlns:a16="http://schemas.microsoft.com/office/drawing/2014/main" id="{783754C5-F2F0-4054-9D98-9A37324CAE8D}"/>
                              </a:ext>
                            </a:extLst>
                          </p:cNvPr>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7" name="Oval 63">
                            <a:extLst>
                              <a:ext uri="{FF2B5EF4-FFF2-40B4-BE49-F238E27FC236}">
                                <a16:creationId xmlns:a16="http://schemas.microsoft.com/office/drawing/2014/main" id="{EC9AEDE6-8A0A-4A45-AE30-B2FCCEE742FD}"/>
                              </a:ext>
                            </a:extLst>
                          </p:cNvPr>
                          <p:cNvSpPr>
                            <a:spLocks noChangeArrowheads="1"/>
                          </p:cNvSpPr>
                          <p:nvPr userDrawn="1"/>
                        </p:nvSpPr>
                        <p:spPr bwMode="hidden">
                          <a:xfrm rot="-2780025">
                            <a:off x="820" y="1001"/>
                            <a:ext cx="2049" cy="3672"/>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sp>
                      <p:nvSpPr>
                        <p:cNvPr id="80" name="Line 64">
                          <a:extLst>
                            <a:ext uri="{FF2B5EF4-FFF2-40B4-BE49-F238E27FC236}">
                              <a16:creationId xmlns:a16="http://schemas.microsoft.com/office/drawing/2014/main" id="{CF9D0F06-A43D-461B-94A9-FF5F32D504CC}"/>
                            </a:ext>
                          </a:extLst>
                        </p:cNvPr>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1" name="Line 65">
                          <a:extLst>
                            <a:ext uri="{FF2B5EF4-FFF2-40B4-BE49-F238E27FC236}">
                              <a16:creationId xmlns:a16="http://schemas.microsoft.com/office/drawing/2014/main" id="{08E91EE5-55B5-4975-A0B5-03C2E67CFBBD}"/>
                            </a:ext>
                          </a:extLst>
                        </p:cNvPr>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2" name="Line 66">
                          <a:extLst>
                            <a:ext uri="{FF2B5EF4-FFF2-40B4-BE49-F238E27FC236}">
                              <a16:creationId xmlns:a16="http://schemas.microsoft.com/office/drawing/2014/main" id="{77451423-D1C2-4AF2-B3BA-ABF100330F63}"/>
                            </a:ext>
                          </a:extLst>
                        </p:cNvPr>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3" name="Line 67">
                          <a:extLst>
                            <a:ext uri="{FF2B5EF4-FFF2-40B4-BE49-F238E27FC236}">
                              <a16:creationId xmlns:a16="http://schemas.microsoft.com/office/drawing/2014/main" id="{A508E87F-9ED7-40E1-AE20-FB24DFBE17F2}"/>
                            </a:ext>
                          </a:extLst>
                        </p:cNvPr>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4" name="Line 68">
                          <a:extLst>
                            <a:ext uri="{FF2B5EF4-FFF2-40B4-BE49-F238E27FC236}">
                              <a16:creationId xmlns:a16="http://schemas.microsoft.com/office/drawing/2014/main" id="{DFBD63B0-E841-4FC7-B9D6-FF80CC113179}"/>
                            </a:ext>
                          </a:extLst>
                        </p:cNvPr>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5" name="Line 69">
                          <a:extLst>
                            <a:ext uri="{FF2B5EF4-FFF2-40B4-BE49-F238E27FC236}">
                              <a16:creationId xmlns:a16="http://schemas.microsoft.com/office/drawing/2014/main" id="{49DD6923-78F3-4A2A-8860-9B1FD9605886}"/>
                            </a:ext>
                          </a:extLst>
                        </p:cNvPr>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6" name="Line 70">
                          <a:extLst>
                            <a:ext uri="{FF2B5EF4-FFF2-40B4-BE49-F238E27FC236}">
                              <a16:creationId xmlns:a16="http://schemas.microsoft.com/office/drawing/2014/main" id="{9FE21BFA-D4CD-40EE-841B-926088580A12}"/>
                            </a:ext>
                          </a:extLst>
                        </p:cNvPr>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7" name="Line 71">
                          <a:extLst>
                            <a:ext uri="{FF2B5EF4-FFF2-40B4-BE49-F238E27FC236}">
                              <a16:creationId xmlns:a16="http://schemas.microsoft.com/office/drawing/2014/main" id="{D6E37BE2-96C8-4A5B-AE3E-9B548169D36B}"/>
                            </a:ext>
                          </a:extLst>
                        </p:cNvPr>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8" name="Line 72">
                          <a:extLst>
                            <a:ext uri="{FF2B5EF4-FFF2-40B4-BE49-F238E27FC236}">
                              <a16:creationId xmlns:a16="http://schemas.microsoft.com/office/drawing/2014/main" id="{B0CCE3BF-615C-493E-B136-F92519205CDC}"/>
                            </a:ext>
                          </a:extLst>
                        </p:cNvPr>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9" name="Line 73">
                          <a:extLst>
                            <a:ext uri="{FF2B5EF4-FFF2-40B4-BE49-F238E27FC236}">
                              <a16:creationId xmlns:a16="http://schemas.microsoft.com/office/drawing/2014/main" id="{33010755-A774-4FD8-AA2D-3465C1A8160D}"/>
                            </a:ext>
                          </a:extLst>
                        </p:cNvPr>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0" name="Line 74">
                          <a:extLst>
                            <a:ext uri="{FF2B5EF4-FFF2-40B4-BE49-F238E27FC236}">
                              <a16:creationId xmlns:a16="http://schemas.microsoft.com/office/drawing/2014/main" id="{C3FD21FD-729C-4F2E-847C-BE0280BC783D}"/>
                            </a:ext>
                          </a:extLst>
                        </p:cNvPr>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1" name="Line 75">
                          <a:extLst>
                            <a:ext uri="{FF2B5EF4-FFF2-40B4-BE49-F238E27FC236}">
                              <a16:creationId xmlns:a16="http://schemas.microsoft.com/office/drawing/2014/main" id="{3D313BBC-6267-463F-B731-BA6C786A2E2C}"/>
                            </a:ext>
                          </a:extLst>
                        </p:cNvPr>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2" name="Line 76">
                          <a:extLst>
                            <a:ext uri="{FF2B5EF4-FFF2-40B4-BE49-F238E27FC236}">
                              <a16:creationId xmlns:a16="http://schemas.microsoft.com/office/drawing/2014/main" id="{0AB6EBCF-740F-44FE-816F-906909A08DCC}"/>
                            </a:ext>
                          </a:extLst>
                        </p:cNvPr>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3" name="Line 77">
                          <a:extLst>
                            <a:ext uri="{FF2B5EF4-FFF2-40B4-BE49-F238E27FC236}">
                              <a16:creationId xmlns:a16="http://schemas.microsoft.com/office/drawing/2014/main" id="{A9146A68-10FF-4C34-9519-75B1A6459DA6}"/>
                            </a:ext>
                          </a:extLst>
                        </p:cNvPr>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4" name="Line 78">
                          <a:extLst>
                            <a:ext uri="{FF2B5EF4-FFF2-40B4-BE49-F238E27FC236}">
                              <a16:creationId xmlns:a16="http://schemas.microsoft.com/office/drawing/2014/main" id="{DE3DB54A-A3B5-437A-8348-A7AEDEACAE1C}"/>
                            </a:ext>
                          </a:extLst>
                        </p:cNvPr>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5" name="Line 79">
                          <a:extLst>
                            <a:ext uri="{FF2B5EF4-FFF2-40B4-BE49-F238E27FC236}">
                              <a16:creationId xmlns:a16="http://schemas.microsoft.com/office/drawing/2014/main" id="{071F79C1-37F5-4068-947C-C3CBF60C1800}"/>
                            </a:ext>
                          </a:extLst>
                        </p:cNvPr>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6" name="Line 80">
                          <a:extLst>
                            <a:ext uri="{FF2B5EF4-FFF2-40B4-BE49-F238E27FC236}">
                              <a16:creationId xmlns:a16="http://schemas.microsoft.com/office/drawing/2014/main" id="{63353D5E-4DF7-46F0-AD24-AE99C1618CC3}"/>
                            </a:ext>
                          </a:extLst>
                        </p:cNvPr>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7" name="Line 81">
                          <a:extLst>
                            <a:ext uri="{FF2B5EF4-FFF2-40B4-BE49-F238E27FC236}">
                              <a16:creationId xmlns:a16="http://schemas.microsoft.com/office/drawing/2014/main" id="{B783333F-7823-4755-A9BF-D98A662D029A}"/>
                            </a:ext>
                          </a:extLst>
                        </p:cNvPr>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8" name="Line 82">
                          <a:extLst>
                            <a:ext uri="{FF2B5EF4-FFF2-40B4-BE49-F238E27FC236}">
                              <a16:creationId xmlns:a16="http://schemas.microsoft.com/office/drawing/2014/main" id="{2A758756-17D4-4FF9-A6B4-C187FBD3D254}"/>
                            </a:ext>
                          </a:extLst>
                        </p:cNvPr>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99" name="Line 83">
                          <a:extLst>
                            <a:ext uri="{FF2B5EF4-FFF2-40B4-BE49-F238E27FC236}">
                              <a16:creationId xmlns:a16="http://schemas.microsoft.com/office/drawing/2014/main" id="{6D499DB5-F77A-4B7F-A9CC-B2A5A3F9C1AC}"/>
                            </a:ext>
                          </a:extLst>
                        </p:cNvPr>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0" name="Line 84">
                          <a:extLst>
                            <a:ext uri="{FF2B5EF4-FFF2-40B4-BE49-F238E27FC236}">
                              <a16:creationId xmlns:a16="http://schemas.microsoft.com/office/drawing/2014/main" id="{D074D5B6-8442-40C7-B7CE-5D043A1ADA68}"/>
                            </a:ext>
                          </a:extLst>
                        </p:cNvPr>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1" name="Line 85">
                          <a:extLst>
                            <a:ext uri="{FF2B5EF4-FFF2-40B4-BE49-F238E27FC236}">
                              <a16:creationId xmlns:a16="http://schemas.microsoft.com/office/drawing/2014/main" id="{F280F450-B916-4A07-B7BD-BF0F1CE9599D}"/>
                            </a:ext>
                          </a:extLst>
                        </p:cNvPr>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2" name="Line 86">
                          <a:extLst>
                            <a:ext uri="{FF2B5EF4-FFF2-40B4-BE49-F238E27FC236}">
                              <a16:creationId xmlns:a16="http://schemas.microsoft.com/office/drawing/2014/main" id="{3E424051-002B-4CE1-ACDB-909BB379C081}"/>
                            </a:ext>
                          </a:extLst>
                        </p:cNvPr>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3" name="Line 87">
                          <a:extLst>
                            <a:ext uri="{FF2B5EF4-FFF2-40B4-BE49-F238E27FC236}">
                              <a16:creationId xmlns:a16="http://schemas.microsoft.com/office/drawing/2014/main" id="{D87A4965-368C-4DE6-A458-78D87EE0420A}"/>
                            </a:ext>
                          </a:extLst>
                        </p:cNvPr>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4" name="Line 88">
                          <a:extLst>
                            <a:ext uri="{FF2B5EF4-FFF2-40B4-BE49-F238E27FC236}">
                              <a16:creationId xmlns:a16="http://schemas.microsoft.com/office/drawing/2014/main" id="{18F46122-9CFC-4192-856E-5EBFFD29BD7E}"/>
                            </a:ext>
                          </a:extLst>
                        </p:cNvPr>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 name="Line 89">
                          <a:extLst>
                            <a:ext uri="{FF2B5EF4-FFF2-40B4-BE49-F238E27FC236}">
                              <a16:creationId xmlns:a16="http://schemas.microsoft.com/office/drawing/2014/main" id="{7A3A2D06-9174-4B45-ADBD-235E50FD786D}"/>
                            </a:ext>
                          </a:extLst>
                        </p:cNvPr>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6" name="Line 90">
                          <a:extLst>
                            <a:ext uri="{FF2B5EF4-FFF2-40B4-BE49-F238E27FC236}">
                              <a16:creationId xmlns:a16="http://schemas.microsoft.com/office/drawing/2014/main" id="{1EE36210-E71B-4884-AC0B-D2961A483FA3}"/>
                            </a:ext>
                          </a:extLst>
                        </p:cNvPr>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 name="Line 91">
                          <a:extLst>
                            <a:ext uri="{FF2B5EF4-FFF2-40B4-BE49-F238E27FC236}">
                              <a16:creationId xmlns:a16="http://schemas.microsoft.com/office/drawing/2014/main" id="{2103BE59-E87A-49F4-8F54-8A69CEC3D0DB}"/>
                            </a:ext>
                          </a:extLst>
                        </p:cNvPr>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 name="Line 92">
                          <a:extLst>
                            <a:ext uri="{FF2B5EF4-FFF2-40B4-BE49-F238E27FC236}">
                              <a16:creationId xmlns:a16="http://schemas.microsoft.com/office/drawing/2014/main" id="{CFE83A9A-8A35-43B2-BA9E-3197395C9D0C}"/>
                            </a:ext>
                          </a:extLst>
                        </p:cNvPr>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 name="Line 93">
                          <a:extLst>
                            <a:ext uri="{FF2B5EF4-FFF2-40B4-BE49-F238E27FC236}">
                              <a16:creationId xmlns:a16="http://schemas.microsoft.com/office/drawing/2014/main" id="{CA217494-362A-404F-951B-2CE6FD94D4A8}"/>
                            </a:ext>
                          </a:extLst>
                        </p:cNvPr>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 name="Line 94">
                          <a:extLst>
                            <a:ext uri="{FF2B5EF4-FFF2-40B4-BE49-F238E27FC236}">
                              <a16:creationId xmlns:a16="http://schemas.microsoft.com/office/drawing/2014/main" id="{4DC6AB62-CB8F-42B7-802A-5AD38B4AB987}"/>
                            </a:ext>
                          </a:extLst>
                        </p:cNvPr>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 name="Line 95">
                          <a:extLst>
                            <a:ext uri="{FF2B5EF4-FFF2-40B4-BE49-F238E27FC236}">
                              <a16:creationId xmlns:a16="http://schemas.microsoft.com/office/drawing/2014/main" id="{FDE96144-E44C-47CE-922E-AC573A7A46CF}"/>
                            </a:ext>
                          </a:extLst>
                        </p:cNvPr>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 name="Line 96">
                          <a:extLst>
                            <a:ext uri="{FF2B5EF4-FFF2-40B4-BE49-F238E27FC236}">
                              <a16:creationId xmlns:a16="http://schemas.microsoft.com/office/drawing/2014/main" id="{94F1C191-473B-40A2-9B4C-BCECEF4A4A08}"/>
                            </a:ext>
                          </a:extLst>
                        </p:cNvPr>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 name="Line 97">
                          <a:extLst>
                            <a:ext uri="{FF2B5EF4-FFF2-40B4-BE49-F238E27FC236}">
                              <a16:creationId xmlns:a16="http://schemas.microsoft.com/office/drawing/2014/main" id="{42126CA2-1166-484C-89FF-00EDB7B56F9D}"/>
                            </a:ext>
                          </a:extLst>
                        </p:cNvPr>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 name="Line 98">
                          <a:extLst>
                            <a:ext uri="{FF2B5EF4-FFF2-40B4-BE49-F238E27FC236}">
                              <a16:creationId xmlns:a16="http://schemas.microsoft.com/office/drawing/2014/main" id="{21303FB7-34BF-41E8-8B1D-9965C10B859A}"/>
                            </a:ext>
                          </a:extLst>
                        </p:cNvPr>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5" name="Line 99">
                          <a:extLst>
                            <a:ext uri="{FF2B5EF4-FFF2-40B4-BE49-F238E27FC236}">
                              <a16:creationId xmlns:a16="http://schemas.microsoft.com/office/drawing/2014/main" id="{7168ADC0-014E-4102-A024-789C3C5644AB}"/>
                            </a:ext>
                          </a:extLst>
                        </p:cNvPr>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grpSp>
          <p:grpSp>
            <p:nvGrpSpPr>
              <p:cNvPr id="20" name="Group 100">
                <a:extLst>
                  <a:ext uri="{FF2B5EF4-FFF2-40B4-BE49-F238E27FC236}">
                    <a16:creationId xmlns:a16="http://schemas.microsoft.com/office/drawing/2014/main" id="{2465B989-DA7A-4AA8-8C93-C4745D2CA86F}"/>
                  </a:ext>
                </a:extLst>
              </p:cNvPr>
              <p:cNvGrpSpPr>
                <a:grpSpLocks/>
              </p:cNvGrpSpPr>
              <p:nvPr userDrawn="1"/>
            </p:nvGrpSpPr>
            <p:grpSpPr bwMode="auto">
              <a:xfrm>
                <a:off x="402" y="1454"/>
                <a:ext cx="2787" cy="2866"/>
                <a:chOff x="2" y="1454"/>
                <a:chExt cx="2787" cy="2866"/>
              </a:xfrm>
            </p:grpSpPr>
            <p:sp>
              <p:nvSpPr>
                <p:cNvPr id="21" name="Line 101">
                  <a:extLst>
                    <a:ext uri="{FF2B5EF4-FFF2-40B4-BE49-F238E27FC236}">
                      <a16:creationId xmlns:a16="http://schemas.microsoft.com/office/drawing/2014/main" id="{5FA98BD6-59FE-4434-A36A-E8A27DBCBF87}"/>
                    </a:ext>
                  </a:extLst>
                </p:cNvPr>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2" name="Line 102">
                  <a:extLst>
                    <a:ext uri="{FF2B5EF4-FFF2-40B4-BE49-F238E27FC236}">
                      <a16:creationId xmlns:a16="http://schemas.microsoft.com/office/drawing/2014/main" id="{34FC7E9E-8FDA-45B7-92CE-85DEB9D7ED9B}"/>
                    </a:ext>
                  </a:extLst>
                </p:cNvPr>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23" name="Group 103">
                  <a:extLst>
                    <a:ext uri="{FF2B5EF4-FFF2-40B4-BE49-F238E27FC236}">
                      <a16:creationId xmlns:a16="http://schemas.microsoft.com/office/drawing/2014/main" id="{A1CC8C72-0BBF-4F7B-B609-D25C505B2C6C}"/>
                    </a:ext>
                  </a:extLst>
                </p:cNvPr>
                <p:cNvGrpSpPr>
                  <a:grpSpLocks/>
                </p:cNvGrpSpPr>
                <p:nvPr userDrawn="1"/>
              </p:nvGrpSpPr>
              <p:grpSpPr bwMode="auto">
                <a:xfrm>
                  <a:off x="2" y="2738"/>
                  <a:ext cx="1317" cy="1582"/>
                  <a:chOff x="2" y="2738"/>
                  <a:chExt cx="1317" cy="1582"/>
                </a:xfrm>
              </p:grpSpPr>
              <p:sp>
                <p:nvSpPr>
                  <p:cNvPr id="24" name="Line 104">
                    <a:extLst>
                      <a:ext uri="{FF2B5EF4-FFF2-40B4-BE49-F238E27FC236}">
                        <a16:creationId xmlns:a16="http://schemas.microsoft.com/office/drawing/2014/main" id="{A24083ED-A030-4FD6-BF82-C0FEBC5C7196}"/>
                      </a:ext>
                    </a:extLst>
                  </p:cNvPr>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5" name="Freeform 105">
                    <a:extLst>
                      <a:ext uri="{FF2B5EF4-FFF2-40B4-BE49-F238E27FC236}">
                        <a16:creationId xmlns:a16="http://schemas.microsoft.com/office/drawing/2014/main" id="{FBA17135-0828-4C50-BE78-17698E8F2E3B}"/>
                      </a:ext>
                    </a:extLst>
                  </p:cNvPr>
                  <p:cNvSpPr>
                    <a:spLocks/>
                  </p:cNvSpPr>
                  <p:nvPr userDrawn="1"/>
                </p:nvSpPr>
                <p:spPr bwMode="hidden">
                  <a:xfrm>
                    <a:off x="2" y="3218"/>
                    <a:ext cx="1006" cy="1102"/>
                  </a:xfrm>
                  <a:custGeom>
                    <a:avLst/>
                    <a:gdLst>
                      <a:gd name="T0" fmla="*/ 1006 w 1006"/>
                      <a:gd name="T1" fmla="*/ 1102 h 1102"/>
                      <a:gd name="T2" fmla="*/ 696 w 1006"/>
                      <a:gd name="T3" fmla="*/ 823 h 1102"/>
                      <a:gd name="T4" fmla="*/ 333 w 1006"/>
                      <a:gd name="T5" fmla="*/ 447 h 1102"/>
                      <a:gd name="T6" fmla="*/ 51 w 1006"/>
                      <a:gd name="T7" fmla="*/ 76 h 1102"/>
                      <a:gd name="T8" fmla="*/ 0 w 1006"/>
                      <a:gd name="T9" fmla="*/ 0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6" name="Line 106">
                    <a:extLst>
                      <a:ext uri="{FF2B5EF4-FFF2-40B4-BE49-F238E27FC236}">
                        <a16:creationId xmlns:a16="http://schemas.microsoft.com/office/drawing/2014/main" id="{7C8A73DB-53FA-48B8-BB5F-47F68B2F4FB2}"/>
                      </a:ext>
                    </a:extLst>
                  </p:cNvPr>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7" name="Line 107">
                    <a:extLst>
                      <a:ext uri="{FF2B5EF4-FFF2-40B4-BE49-F238E27FC236}">
                        <a16:creationId xmlns:a16="http://schemas.microsoft.com/office/drawing/2014/main" id="{21ADB21D-C35D-447C-93D4-6C481A1C055A}"/>
                      </a:ext>
                    </a:extLst>
                  </p:cNvPr>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8" name="Line 108">
                    <a:extLst>
                      <a:ext uri="{FF2B5EF4-FFF2-40B4-BE49-F238E27FC236}">
                        <a16:creationId xmlns:a16="http://schemas.microsoft.com/office/drawing/2014/main" id="{584A9DA0-91CD-49EF-A50A-B68CB057A425}"/>
                      </a:ext>
                    </a:extLst>
                  </p:cNvPr>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9" name="Line 109">
                    <a:extLst>
                      <a:ext uri="{FF2B5EF4-FFF2-40B4-BE49-F238E27FC236}">
                        <a16:creationId xmlns:a16="http://schemas.microsoft.com/office/drawing/2014/main" id="{DF2DF78D-C719-44DE-A139-096404D41543}"/>
                      </a:ext>
                    </a:extLst>
                  </p:cNvPr>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0" name="Line 110">
                    <a:extLst>
                      <a:ext uri="{FF2B5EF4-FFF2-40B4-BE49-F238E27FC236}">
                        <a16:creationId xmlns:a16="http://schemas.microsoft.com/office/drawing/2014/main" id="{DCBAB957-C09A-4484-B35B-5D2E38E51457}"/>
                      </a:ext>
                    </a:extLst>
                  </p:cNvPr>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1" name="Line 111">
                    <a:extLst>
                      <a:ext uri="{FF2B5EF4-FFF2-40B4-BE49-F238E27FC236}">
                        <a16:creationId xmlns:a16="http://schemas.microsoft.com/office/drawing/2014/main" id="{696CE383-02F0-4084-ACBA-F97B7210EDDA}"/>
                      </a:ext>
                    </a:extLst>
                  </p:cNvPr>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2" name="Line 112">
                    <a:extLst>
                      <a:ext uri="{FF2B5EF4-FFF2-40B4-BE49-F238E27FC236}">
                        <a16:creationId xmlns:a16="http://schemas.microsoft.com/office/drawing/2014/main" id="{E4F9780E-394D-44DB-AD18-2FD0CD8F2191}"/>
                      </a:ext>
                    </a:extLst>
                  </p:cNvPr>
                  <p:cNvSpPr>
                    <a:spLocks noChangeShapeType="1"/>
                  </p:cNvSpPr>
                  <p:nvPr userDrawn="1"/>
                </p:nvSpPr>
                <p:spPr bwMode="hidden">
                  <a:xfrm flipV="1">
                    <a:off x="3" y="2738"/>
                    <a:ext cx="14" cy="2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nvGrpSpPr>
            <p:cNvPr id="6" name="Group 113">
              <a:extLst>
                <a:ext uri="{FF2B5EF4-FFF2-40B4-BE49-F238E27FC236}">
                  <a16:creationId xmlns:a16="http://schemas.microsoft.com/office/drawing/2014/main" id="{EC5F76C1-2CFE-4DCC-BE35-FD7E5EFF0C26}"/>
                </a:ext>
              </a:extLst>
            </p:cNvPr>
            <p:cNvGrpSpPr>
              <a:grpSpLocks/>
            </p:cNvGrpSpPr>
            <p:nvPr userDrawn="1"/>
          </p:nvGrpSpPr>
          <p:grpSpPr bwMode="auto">
            <a:xfrm>
              <a:off x="16" y="1326"/>
              <a:ext cx="3325" cy="2948"/>
              <a:chOff x="16" y="1326"/>
              <a:chExt cx="3325" cy="2948"/>
            </a:xfrm>
          </p:grpSpPr>
          <p:sp>
            <p:nvSpPr>
              <p:cNvPr id="7" name="Freeform 114">
                <a:extLst>
                  <a:ext uri="{FF2B5EF4-FFF2-40B4-BE49-F238E27FC236}">
                    <a16:creationId xmlns:a16="http://schemas.microsoft.com/office/drawing/2014/main" id="{15B8BA9A-40C0-4815-B88F-70E7C8D81164}"/>
                  </a:ext>
                </a:extLst>
              </p:cNvPr>
              <p:cNvSpPr>
                <a:spLocks/>
              </p:cNvSpPr>
              <p:nvPr/>
            </p:nvSpPr>
            <p:spPr bwMode="hidden">
              <a:xfrm>
                <a:off x="16" y="2656"/>
                <a:ext cx="1440" cy="1618"/>
              </a:xfrm>
              <a:custGeom>
                <a:avLst/>
                <a:gdLst>
                  <a:gd name="T0" fmla="*/ 888 w 1435"/>
                  <a:gd name="T1" fmla="*/ 1150 h 1618"/>
                  <a:gd name="T2" fmla="*/ 756 w 1435"/>
                  <a:gd name="T3" fmla="*/ 1019 h 1618"/>
                  <a:gd name="T4" fmla="*/ 620 w 1435"/>
                  <a:gd name="T5" fmla="*/ 875 h 1618"/>
                  <a:gd name="T6" fmla="*/ 500 w 1435"/>
                  <a:gd name="T7" fmla="*/ 737 h 1618"/>
                  <a:gd name="T8" fmla="*/ 382 w 1435"/>
                  <a:gd name="T9" fmla="*/ 593 h 1618"/>
                  <a:gd name="T10" fmla="*/ 280 w 1435"/>
                  <a:gd name="T11" fmla="*/ 443 h 1618"/>
                  <a:gd name="T12" fmla="*/ 178 w 1435"/>
                  <a:gd name="T13" fmla="*/ 299 h 1618"/>
                  <a:gd name="T14" fmla="*/ 84 w 1435"/>
                  <a:gd name="T15" fmla="*/ 149 h 1618"/>
                  <a:gd name="T16" fmla="*/ 0 w 1435"/>
                  <a:gd name="T17" fmla="*/ 0 h 1618"/>
                  <a:gd name="T18" fmla="*/ 0 w 1435"/>
                  <a:gd name="T19" fmla="*/ 11 h 1618"/>
                  <a:gd name="T20" fmla="*/ 84 w 1435"/>
                  <a:gd name="T21" fmla="*/ 155 h 1618"/>
                  <a:gd name="T22" fmla="*/ 178 w 1435"/>
                  <a:gd name="T23" fmla="*/ 305 h 1618"/>
                  <a:gd name="T24" fmla="*/ 274 w 1435"/>
                  <a:gd name="T25" fmla="*/ 449 h 1618"/>
                  <a:gd name="T26" fmla="*/ 382 w 1435"/>
                  <a:gd name="T27" fmla="*/ 593 h 1618"/>
                  <a:gd name="T28" fmla="*/ 500 w 1435"/>
                  <a:gd name="T29" fmla="*/ 737 h 1618"/>
                  <a:gd name="T30" fmla="*/ 620 w 1435"/>
                  <a:gd name="T31" fmla="*/ 881 h 1618"/>
                  <a:gd name="T32" fmla="*/ 750 w 1435"/>
                  <a:gd name="T33" fmla="*/ 1019 h 1618"/>
                  <a:gd name="T34" fmla="*/ 888 w 1435"/>
                  <a:gd name="T35" fmla="*/ 1150 h 1618"/>
                  <a:gd name="T36" fmla="*/ 1030 w 1435"/>
                  <a:gd name="T37" fmla="*/ 1276 h 1618"/>
                  <a:gd name="T38" fmla="*/ 1168 w 1435"/>
                  <a:gd name="T39" fmla="*/ 1396 h 1618"/>
                  <a:gd name="T40" fmla="*/ 1309 w 1435"/>
                  <a:gd name="T41" fmla="*/ 1510 h 1618"/>
                  <a:gd name="T42" fmla="*/ 1454 w 1435"/>
                  <a:gd name="T43" fmla="*/ 1618 h 1618"/>
                  <a:gd name="T44" fmla="*/ 1460 w 1435"/>
                  <a:gd name="T45" fmla="*/ 1618 h 1618"/>
                  <a:gd name="T46" fmla="*/ 1317 w 1435"/>
                  <a:gd name="T47" fmla="*/ 1510 h 1618"/>
                  <a:gd name="T48" fmla="*/ 1174 w 1435"/>
                  <a:gd name="T49" fmla="*/ 1396 h 1618"/>
                  <a:gd name="T50" fmla="*/ 1030 w 1435"/>
                  <a:gd name="T51" fmla="*/ 1276 h 1618"/>
                  <a:gd name="T52" fmla="*/ 888 w 1435"/>
                  <a:gd name="T53" fmla="*/ 1150 h 1618"/>
                  <a:gd name="T54" fmla="*/ 888 w 1435"/>
                  <a:gd name="T55" fmla="*/ 1150 h 16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8" name="Freeform 115">
                <a:extLst>
                  <a:ext uri="{FF2B5EF4-FFF2-40B4-BE49-F238E27FC236}">
                    <a16:creationId xmlns:a16="http://schemas.microsoft.com/office/drawing/2014/main" id="{478FC9E5-7E67-41A0-824D-AAEF33834F2A}"/>
                  </a:ext>
                </a:extLst>
              </p:cNvPr>
              <p:cNvSpPr>
                <a:spLocks/>
              </p:cNvSpPr>
              <p:nvPr/>
            </p:nvSpPr>
            <p:spPr bwMode="hidden">
              <a:xfrm>
                <a:off x="16" y="2260"/>
                <a:ext cx="1673" cy="2014"/>
              </a:xfrm>
              <a:custGeom>
                <a:avLst/>
                <a:gdLst>
                  <a:gd name="T0" fmla="*/ 972 w 1668"/>
                  <a:gd name="T1" fmla="*/ 1463 h 2014"/>
                  <a:gd name="T2" fmla="*/ 799 w 1668"/>
                  <a:gd name="T3" fmla="*/ 1289 h 2014"/>
                  <a:gd name="T4" fmla="*/ 644 w 1668"/>
                  <a:gd name="T5" fmla="*/ 1115 h 2014"/>
                  <a:gd name="T6" fmla="*/ 495 w 1668"/>
                  <a:gd name="T7" fmla="*/ 929 h 2014"/>
                  <a:gd name="T8" fmla="*/ 370 w 1668"/>
                  <a:gd name="T9" fmla="*/ 743 h 2014"/>
                  <a:gd name="T10" fmla="*/ 256 w 1668"/>
                  <a:gd name="T11" fmla="*/ 557 h 2014"/>
                  <a:gd name="T12" fmla="*/ 149 w 1668"/>
                  <a:gd name="T13" fmla="*/ 372 h 2014"/>
                  <a:gd name="T14" fmla="*/ 66 w 1668"/>
                  <a:gd name="T15" fmla="*/ 186 h 2014"/>
                  <a:gd name="T16" fmla="*/ 0 w 1668"/>
                  <a:gd name="T17" fmla="*/ 0 h 2014"/>
                  <a:gd name="T18" fmla="*/ 0 w 1668"/>
                  <a:gd name="T19" fmla="*/ 12 h 2014"/>
                  <a:gd name="T20" fmla="*/ 66 w 1668"/>
                  <a:gd name="T21" fmla="*/ 198 h 2014"/>
                  <a:gd name="T22" fmla="*/ 149 w 1668"/>
                  <a:gd name="T23" fmla="*/ 384 h 2014"/>
                  <a:gd name="T24" fmla="*/ 256 w 1668"/>
                  <a:gd name="T25" fmla="*/ 569 h 2014"/>
                  <a:gd name="T26" fmla="*/ 370 w 1668"/>
                  <a:gd name="T27" fmla="*/ 755 h 2014"/>
                  <a:gd name="T28" fmla="*/ 495 w 1668"/>
                  <a:gd name="T29" fmla="*/ 935 h 2014"/>
                  <a:gd name="T30" fmla="*/ 644 w 1668"/>
                  <a:gd name="T31" fmla="*/ 1115 h 2014"/>
                  <a:gd name="T32" fmla="*/ 799 w 1668"/>
                  <a:gd name="T33" fmla="*/ 1295 h 2014"/>
                  <a:gd name="T34" fmla="*/ 972 w 1668"/>
                  <a:gd name="T35" fmla="*/ 1463 h 2014"/>
                  <a:gd name="T36" fmla="*/ 1145 w 1668"/>
                  <a:gd name="T37" fmla="*/ 1618 h 2014"/>
                  <a:gd name="T38" fmla="*/ 1323 w 1668"/>
                  <a:gd name="T39" fmla="*/ 1762 h 2014"/>
                  <a:gd name="T40" fmla="*/ 1503 w 1668"/>
                  <a:gd name="T41" fmla="*/ 1894 h 2014"/>
                  <a:gd name="T42" fmla="*/ 1687 w 1668"/>
                  <a:gd name="T43" fmla="*/ 2014 h 2014"/>
                  <a:gd name="T44" fmla="*/ 1693 w 1668"/>
                  <a:gd name="T45" fmla="*/ 2014 h 2014"/>
                  <a:gd name="T46" fmla="*/ 1503 w 1668"/>
                  <a:gd name="T47" fmla="*/ 1894 h 2014"/>
                  <a:gd name="T48" fmla="*/ 1323 w 1668"/>
                  <a:gd name="T49" fmla="*/ 1762 h 2014"/>
                  <a:gd name="T50" fmla="*/ 1145 w 1668"/>
                  <a:gd name="T51" fmla="*/ 1618 h 2014"/>
                  <a:gd name="T52" fmla="*/ 972 w 1668"/>
                  <a:gd name="T53" fmla="*/ 1463 h 2014"/>
                  <a:gd name="T54" fmla="*/ 972 w 1668"/>
                  <a:gd name="T55" fmla="*/ 1463 h 20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9" name="Rectangle 116">
                <a:extLst>
                  <a:ext uri="{FF2B5EF4-FFF2-40B4-BE49-F238E27FC236}">
                    <a16:creationId xmlns:a16="http://schemas.microsoft.com/office/drawing/2014/main" id="{96FF6414-C6C7-4251-9DC5-AF1D7E16DB04}"/>
                  </a:ext>
                </a:extLst>
              </p:cNvPr>
              <p:cNvSpPr>
                <a:spLocks noChangeArrowheads="1"/>
              </p:cNvSpPr>
              <p:nvPr/>
            </p:nvSpPr>
            <p:spPr bwMode="hidden">
              <a:xfrm rot="-2488720">
                <a:off x="1988" y="1919"/>
                <a:ext cx="1353"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 name="Rectangle 117">
                <a:extLst>
                  <a:ext uri="{FF2B5EF4-FFF2-40B4-BE49-F238E27FC236}">
                    <a16:creationId xmlns:a16="http://schemas.microsoft.com/office/drawing/2014/main" id="{F232B802-0308-4692-9235-3AAEACCE7E9B}"/>
                  </a:ext>
                </a:extLst>
              </p:cNvPr>
              <p:cNvSpPr>
                <a:spLocks noChangeArrowheads="1"/>
              </p:cNvSpPr>
              <p:nvPr/>
            </p:nvSpPr>
            <p:spPr bwMode="hidden">
              <a:xfrm rot="-5087790">
                <a:off x="1964" y="2613"/>
                <a:ext cx="2217"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 name="Rectangle 118">
                <a:extLst>
                  <a:ext uri="{FF2B5EF4-FFF2-40B4-BE49-F238E27FC236}">
                    <a16:creationId xmlns:a16="http://schemas.microsoft.com/office/drawing/2014/main" id="{59CA30C8-E882-479A-A502-32440042E0B4}"/>
                  </a:ext>
                </a:extLst>
              </p:cNvPr>
              <p:cNvSpPr>
                <a:spLocks noChangeArrowheads="1"/>
              </p:cNvSpPr>
              <p:nvPr/>
            </p:nvSpPr>
            <p:spPr bwMode="hidden">
              <a:xfrm rot="-3417299">
                <a:off x="1018" y="2695"/>
                <a:ext cx="2678"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2" name="Rectangle 119">
                <a:extLst>
                  <a:ext uri="{FF2B5EF4-FFF2-40B4-BE49-F238E27FC236}">
                    <a16:creationId xmlns:a16="http://schemas.microsoft.com/office/drawing/2014/main" id="{BD773555-FDF5-40FF-9E7C-F77EBA58B9A8}"/>
                  </a:ext>
                </a:extLst>
              </p:cNvPr>
              <p:cNvSpPr>
                <a:spLocks noChangeArrowheads="1"/>
              </p:cNvSpPr>
              <p:nvPr/>
            </p:nvSpPr>
            <p:spPr bwMode="hidden">
              <a:xfrm rot="-835848">
                <a:off x="688" y="1748"/>
                <a:ext cx="2390"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nvGrpSpPr>
              <p:cNvPr id="13" name="Group 120">
                <a:extLst>
                  <a:ext uri="{FF2B5EF4-FFF2-40B4-BE49-F238E27FC236}">
                    <a16:creationId xmlns:a16="http://schemas.microsoft.com/office/drawing/2014/main" id="{EC341417-435D-4E82-91F2-79F4AE41769E}"/>
                  </a:ext>
                </a:extLst>
              </p:cNvPr>
              <p:cNvGrpSpPr>
                <a:grpSpLocks noChangeAspect="1"/>
              </p:cNvGrpSpPr>
              <p:nvPr/>
            </p:nvGrpSpPr>
            <p:grpSpPr bwMode="auto">
              <a:xfrm>
                <a:off x="3046" y="1326"/>
                <a:ext cx="259" cy="299"/>
                <a:chOff x="3042" y="1265"/>
                <a:chExt cx="367" cy="424"/>
              </a:xfrm>
            </p:grpSpPr>
            <p:sp>
              <p:nvSpPr>
                <p:cNvPr id="14" name="Oval 121">
                  <a:extLst>
                    <a:ext uri="{FF2B5EF4-FFF2-40B4-BE49-F238E27FC236}">
                      <a16:creationId xmlns:a16="http://schemas.microsoft.com/office/drawing/2014/main" id="{27398776-4DAE-4222-8A16-35FB1DF3BA00}"/>
                    </a:ext>
                  </a:extLst>
                </p:cNvPr>
                <p:cNvSpPr>
                  <a:spLocks noChangeAspect="1" noChangeArrowheads="1"/>
                </p:cNvSpPr>
                <p:nvPr userDrawn="1"/>
              </p:nvSpPr>
              <p:spPr bwMode="hidden">
                <a:xfrm rot="2828979">
                  <a:off x="2982" y="1467"/>
                  <a:ext cx="282" cy="162"/>
                </a:xfrm>
                <a:prstGeom prst="ellipse">
                  <a:avLst/>
                </a:prstGeom>
                <a:gradFill rotWithShape="0">
                  <a:gsLst>
                    <a:gs pos="0">
                      <a:schemeClr val="accent2"/>
                    </a:gs>
                    <a:gs pos="100000">
                      <a:schemeClr val="accent2">
                        <a:gamma/>
                        <a:tint val="84706"/>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it-IT"/>
                </a:p>
              </p:txBody>
            </p:sp>
            <p:sp>
              <p:nvSpPr>
                <p:cNvPr id="15" name="Freeform 122">
                  <a:extLst>
                    <a:ext uri="{FF2B5EF4-FFF2-40B4-BE49-F238E27FC236}">
                      <a16:creationId xmlns:a16="http://schemas.microsoft.com/office/drawing/2014/main" id="{3D31FE14-2501-4BF2-8025-53E04816BF9D}"/>
                    </a:ext>
                  </a:extLst>
                </p:cNvPr>
                <p:cNvSpPr>
                  <a:spLocks noChangeAspect="1"/>
                </p:cNvSpPr>
                <p:nvPr userDrawn="1"/>
              </p:nvSpPr>
              <p:spPr bwMode="hidden">
                <a:xfrm>
                  <a:off x="3070" y="1374"/>
                  <a:ext cx="227" cy="221"/>
                </a:xfrm>
                <a:custGeom>
                  <a:avLst/>
                  <a:gdLst>
                    <a:gd name="T0" fmla="*/ 227 w 227"/>
                    <a:gd name="T1" fmla="*/ 134 h 222"/>
                    <a:gd name="T2" fmla="*/ 203 w 227"/>
                    <a:gd name="T3" fmla="*/ 144 h 222"/>
                    <a:gd name="T4" fmla="*/ 179 w 227"/>
                    <a:gd name="T5" fmla="*/ 138 h 222"/>
                    <a:gd name="T6" fmla="*/ 149 w 227"/>
                    <a:gd name="T7" fmla="*/ 126 h 222"/>
                    <a:gd name="T8" fmla="*/ 126 w 227"/>
                    <a:gd name="T9" fmla="*/ 102 h 222"/>
                    <a:gd name="T10" fmla="*/ 102 w 227"/>
                    <a:gd name="T11" fmla="*/ 72 h 222"/>
                    <a:gd name="T12" fmla="*/ 84 w 227"/>
                    <a:gd name="T13" fmla="*/ 48 h 222"/>
                    <a:gd name="T14" fmla="*/ 78 w 227"/>
                    <a:gd name="T15" fmla="*/ 24 h 222"/>
                    <a:gd name="T16" fmla="*/ 84 w 227"/>
                    <a:gd name="T17" fmla="*/ 0 h 222"/>
                    <a:gd name="T18" fmla="*/ 84 w 227"/>
                    <a:gd name="T19" fmla="*/ 0 h 222"/>
                    <a:gd name="T20" fmla="*/ 78 w 227"/>
                    <a:gd name="T21" fmla="*/ 0 h 222"/>
                    <a:gd name="T22" fmla="*/ 18 w 227"/>
                    <a:gd name="T23" fmla="*/ 60 h 222"/>
                    <a:gd name="T24" fmla="*/ 0 w 227"/>
                    <a:gd name="T25" fmla="*/ 90 h 222"/>
                    <a:gd name="T26" fmla="*/ 0 w 227"/>
                    <a:gd name="T27" fmla="*/ 120 h 222"/>
                    <a:gd name="T28" fmla="*/ 12 w 227"/>
                    <a:gd name="T29" fmla="*/ 156 h 222"/>
                    <a:gd name="T30" fmla="*/ 36 w 227"/>
                    <a:gd name="T31" fmla="*/ 192 h 222"/>
                    <a:gd name="T32" fmla="*/ 66 w 227"/>
                    <a:gd name="T33" fmla="*/ 216 h 222"/>
                    <a:gd name="T34" fmla="*/ 96 w 227"/>
                    <a:gd name="T35" fmla="*/ 222 h 222"/>
                    <a:gd name="T36" fmla="*/ 126 w 227"/>
                    <a:gd name="T37" fmla="*/ 222 h 222"/>
                    <a:gd name="T38" fmla="*/ 155 w 227"/>
                    <a:gd name="T39" fmla="*/ 210 h 222"/>
                    <a:gd name="T40" fmla="*/ 227 w 227"/>
                    <a:gd name="T41" fmla="*/ 138 h 222"/>
                    <a:gd name="T42" fmla="*/ 227 w 227"/>
                    <a:gd name="T43" fmla="*/ 1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16" name="Freeform 123">
                  <a:extLst>
                    <a:ext uri="{FF2B5EF4-FFF2-40B4-BE49-F238E27FC236}">
                      <a16:creationId xmlns:a16="http://schemas.microsoft.com/office/drawing/2014/main" id="{3FB9113E-C94B-4C0C-B7C9-79652ADBE2C8}"/>
                    </a:ext>
                  </a:extLst>
                </p:cNvPr>
                <p:cNvSpPr>
                  <a:spLocks noChangeAspect="1"/>
                </p:cNvSpPr>
                <p:nvPr userDrawn="1"/>
              </p:nvSpPr>
              <p:spPr bwMode="hidden">
                <a:xfrm>
                  <a:off x="3144" y="1366"/>
                  <a:ext cx="163" cy="156"/>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sp>
              <p:nvSpPr>
                <p:cNvPr id="17" name="Freeform 124">
                  <a:extLst>
                    <a:ext uri="{FF2B5EF4-FFF2-40B4-BE49-F238E27FC236}">
                      <a16:creationId xmlns:a16="http://schemas.microsoft.com/office/drawing/2014/main" id="{C4EA827D-EE9D-482B-BCFC-741BDFD1FAF3}"/>
                    </a:ext>
                  </a:extLst>
                </p:cNvPr>
                <p:cNvSpPr>
                  <a:spLocks noChangeAspect="1"/>
                </p:cNvSpPr>
                <p:nvPr userDrawn="1"/>
              </p:nvSpPr>
              <p:spPr bwMode="hidden">
                <a:xfrm>
                  <a:off x="3202" y="1272"/>
                  <a:ext cx="203" cy="199"/>
                </a:xfrm>
                <a:custGeom>
                  <a:avLst/>
                  <a:gdLst>
                    <a:gd name="T0" fmla="*/ 179 w 203"/>
                    <a:gd name="T1" fmla="*/ 18 h 198"/>
                    <a:gd name="T2" fmla="*/ 197 w 203"/>
                    <a:gd name="T3" fmla="*/ 48 h 198"/>
                    <a:gd name="T4" fmla="*/ 203 w 203"/>
                    <a:gd name="T5" fmla="*/ 60 h 198"/>
                    <a:gd name="T6" fmla="*/ 197 w 203"/>
                    <a:gd name="T7" fmla="*/ 66 h 198"/>
                    <a:gd name="T8" fmla="*/ 65 w 203"/>
                    <a:gd name="T9" fmla="*/ 192 h 198"/>
                    <a:gd name="T10" fmla="*/ 59 w 203"/>
                    <a:gd name="T11" fmla="*/ 198 h 198"/>
                    <a:gd name="T12" fmla="*/ 47 w 203"/>
                    <a:gd name="T13" fmla="*/ 192 h 198"/>
                    <a:gd name="T14" fmla="*/ 17 w 203"/>
                    <a:gd name="T15" fmla="*/ 174 h 198"/>
                    <a:gd name="T16" fmla="*/ 0 w 203"/>
                    <a:gd name="T17" fmla="*/ 150 h 198"/>
                    <a:gd name="T18" fmla="*/ 0 w 203"/>
                    <a:gd name="T19" fmla="*/ 126 h 198"/>
                    <a:gd name="T20" fmla="*/ 131 w 203"/>
                    <a:gd name="T21" fmla="*/ 0 h 198"/>
                    <a:gd name="T22" fmla="*/ 155 w 203"/>
                    <a:gd name="T23" fmla="*/ 0 h 198"/>
                    <a:gd name="T24" fmla="*/ 179 w 203"/>
                    <a:gd name="T25" fmla="*/ 18 h 198"/>
                    <a:gd name="T26" fmla="*/ 179 w 203"/>
                    <a:gd name="T27" fmla="*/ 1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18" name="Freeform 125">
                  <a:extLst>
                    <a:ext uri="{FF2B5EF4-FFF2-40B4-BE49-F238E27FC236}">
                      <a16:creationId xmlns:a16="http://schemas.microsoft.com/office/drawing/2014/main" id="{5EF02F4F-C2C7-445B-B00C-6DBF3768E8D4}"/>
                    </a:ext>
                  </a:extLst>
                </p:cNvPr>
                <p:cNvSpPr>
                  <a:spLocks noChangeAspect="1"/>
                </p:cNvSpPr>
                <p:nvPr userDrawn="1"/>
              </p:nvSpPr>
              <p:spPr bwMode="hidden">
                <a:xfrm>
                  <a:off x="3330" y="1265"/>
                  <a:ext cx="79" cy="74"/>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grpSp>
        </p:grpSp>
      </p:grpSp>
      <p:sp>
        <p:nvSpPr>
          <p:cNvPr id="63614" name="Rectangle 126">
            <a:extLst>
              <a:ext uri="{FF2B5EF4-FFF2-40B4-BE49-F238E27FC236}">
                <a16:creationId xmlns:a16="http://schemas.microsoft.com/office/drawing/2014/main" id="{A5C1724A-A3C1-4B60-9131-04E927748E8A}"/>
              </a:ext>
            </a:extLst>
          </p:cNvPr>
          <p:cNvSpPr>
            <a:spLocks noGrp="1" noChangeArrowheads="1"/>
          </p:cNvSpPr>
          <p:nvPr>
            <p:ph type="ctrTitle" sz="quarter"/>
          </p:nvPr>
        </p:nvSpPr>
        <p:spPr>
          <a:xfrm>
            <a:off x="685800" y="1600200"/>
            <a:ext cx="7772400" cy="1973263"/>
          </a:xfrm>
        </p:spPr>
        <p:txBody>
          <a:bodyPr/>
          <a:lstStyle>
            <a:lvl1pPr>
              <a:defRPr/>
            </a:lvl1pPr>
          </a:lstStyle>
          <a:p>
            <a:pPr lvl="0"/>
            <a:r>
              <a:rPr lang="it-IT" altLang="it-IT" noProof="0"/>
              <a:t>Fare clic per modificare lo stile del titolo dello schema</a:t>
            </a:r>
            <a:endParaRPr lang="fr-FR" altLang="it-IT" noProof="0"/>
          </a:p>
        </p:txBody>
      </p:sp>
      <p:sp>
        <p:nvSpPr>
          <p:cNvPr id="63615" name="Rectangle 127">
            <a:extLst>
              <a:ext uri="{FF2B5EF4-FFF2-40B4-BE49-F238E27FC236}">
                <a16:creationId xmlns:a16="http://schemas.microsoft.com/office/drawing/2014/main" id="{81D89852-D5ED-443B-A9B6-CCA1701588E5}"/>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it-IT" altLang="it-IT" noProof="0"/>
              <a:t>Fare clic per modificare lo stile del sottotitolo dello schema</a:t>
            </a:r>
            <a:endParaRPr lang="fr-FR" altLang="it-IT" noProof="0"/>
          </a:p>
        </p:txBody>
      </p:sp>
      <p:sp>
        <p:nvSpPr>
          <p:cNvPr id="128" name="Rectangle 128">
            <a:extLst>
              <a:ext uri="{FF2B5EF4-FFF2-40B4-BE49-F238E27FC236}">
                <a16:creationId xmlns:a16="http://schemas.microsoft.com/office/drawing/2014/main" id="{F7C40DD5-5C90-482A-B355-75F5D288DF91}"/>
              </a:ext>
            </a:extLst>
          </p:cNvPr>
          <p:cNvSpPr>
            <a:spLocks noGrp="1" noChangeArrowheads="1"/>
          </p:cNvSpPr>
          <p:nvPr>
            <p:ph type="dt" sz="quarter" idx="10"/>
          </p:nvPr>
        </p:nvSpPr>
        <p:spPr/>
        <p:txBody>
          <a:bodyPr/>
          <a:lstStyle>
            <a:lvl1pPr>
              <a:defRPr>
                <a:effectLst/>
              </a:defRPr>
            </a:lvl1pPr>
          </a:lstStyle>
          <a:p>
            <a:pPr>
              <a:defRPr/>
            </a:pPr>
            <a:endParaRPr lang="fr-FR" altLang="it-IT"/>
          </a:p>
        </p:txBody>
      </p:sp>
      <p:sp>
        <p:nvSpPr>
          <p:cNvPr id="129" name="Rectangle 129">
            <a:extLst>
              <a:ext uri="{FF2B5EF4-FFF2-40B4-BE49-F238E27FC236}">
                <a16:creationId xmlns:a16="http://schemas.microsoft.com/office/drawing/2014/main" id="{65E1D821-B09C-4796-87D6-1A15C98EDD5D}"/>
              </a:ext>
            </a:extLst>
          </p:cNvPr>
          <p:cNvSpPr>
            <a:spLocks noGrp="1" noChangeArrowheads="1"/>
          </p:cNvSpPr>
          <p:nvPr>
            <p:ph type="ftr" sz="quarter" idx="11"/>
          </p:nvPr>
        </p:nvSpPr>
        <p:spPr/>
        <p:txBody>
          <a:bodyPr/>
          <a:lstStyle>
            <a:lvl1pPr>
              <a:defRPr>
                <a:effectLst/>
              </a:defRPr>
            </a:lvl1pPr>
          </a:lstStyle>
          <a:p>
            <a:pPr>
              <a:defRPr/>
            </a:pPr>
            <a:endParaRPr lang="fr-FR" altLang="it-IT"/>
          </a:p>
        </p:txBody>
      </p:sp>
      <p:sp>
        <p:nvSpPr>
          <p:cNvPr id="130" name="Rectangle 130">
            <a:extLst>
              <a:ext uri="{FF2B5EF4-FFF2-40B4-BE49-F238E27FC236}">
                <a16:creationId xmlns:a16="http://schemas.microsoft.com/office/drawing/2014/main" id="{5CD9890E-700E-4532-BE69-D41B81C3072F}"/>
              </a:ext>
            </a:extLst>
          </p:cNvPr>
          <p:cNvSpPr>
            <a:spLocks noGrp="1" noChangeArrowheads="1"/>
          </p:cNvSpPr>
          <p:nvPr>
            <p:ph type="sldNum" sz="quarter" idx="12"/>
          </p:nvPr>
        </p:nvSpPr>
        <p:spPr/>
        <p:txBody>
          <a:bodyPr/>
          <a:lstStyle>
            <a:lvl1pPr>
              <a:defRPr>
                <a:effectLst/>
              </a:defRPr>
            </a:lvl1pPr>
          </a:lstStyle>
          <a:p>
            <a:pPr>
              <a:defRPr/>
            </a:pPr>
            <a:fld id="{146B6642-9FD0-4F39-ABF4-DCACB69B74EB}" type="slidenum">
              <a:rPr lang="fr-FR" altLang="it-IT"/>
              <a:pPr>
                <a:defRPr/>
              </a:pPr>
              <a:t>‹N›</a:t>
            </a:fld>
            <a:endParaRPr lang="fr-FR" altLang="it-IT"/>
          </a:p>
        </p:txBody>
      </p:sp>
    </p:spTree>
    <p:extLst>
      <p:ext uri="{BB962C8B-B14F-4D97-AF65-F5344CB8AC3E}">
        <p14:creationId xmlns:p14="http://schemas.microsoft.com/office/powerpoint/2010/main" val="1120765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7F17BE-3EAF-4445-BB39-F1C875E6BD8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AE198FD-A1CF-4096-9795-42169D95540E}"/>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26">
            <a:extLst>
              <a:ext uri="{FF2B5EF4-FFF2-40B4-BE49-F238E27FC236}">
                <a16:creationId xmlns:a16="http://schemas.microsoft.com/office/drawing/2014/main" id="{ADAE4EF8-790F-4B47-93CE-9D43A7208EDD}"/>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BADE9059-CA37-4D27-BEBC-465F2D41BA91}"/>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51F77A76-A434-46A1-928F-4A42F7B80918}"/>
              </a:ext>
            </a:extLst>
          </p:cNvPr>
          <p:cNvSpPr>
            <a:spLocks noGrp="1" noChangeArrowheads="1"/>
          </p:cNvSpPr>
          <p:nvPr>
            <p:ph type="sldNum" sz="quarter" idx="12"/>
          </p:nvPr>
        </p:nvSpPr>
        <p:spPr>
          <a:ln/>
        </p:spPr>
        <p:txBody>
          <a:bodyPr/>
          <a:lstStyle>
            <a:lvl1pPr>
              <a:defRPr/>
            </a:lvl1pPr>
          </a:lstStyle>
          <a:p>
            <a:pPr>
              <a:defRPr/>
            </a:pPr>
            <a:fld id="{42E07B72-DD83-4848-B0D5-FD0A4D1FCA9E}" type="slidenum">
              <a:rPr lang="fr-FR" altLang="it-IT"/>
              <a:pPr>
                <a:defRPr/>
              </a:pPr>
              <a:t>‹N›</a:t>
            </a:fld>
            <a:endParaRPr lang="fr-FR" altLang="it-IT"/>
          </a:p>
        </p:txBody>
      </p:sp>
    </p:spTree>
    <p:extLst>
      <p:ext uri="{BB962C8B-B14F-4D97-AF65-F5344CB8AC3E}">
        <p14:creationId xmlns:p14="http://schemas.microsoft.com/office/powerpoint/2010/main" val="838499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8397F6-9F13-43EC-BB9C-867159A31D61}"/>
              </a:ext>
            </a:extLst>
          </p:cNvPr>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7FBF317-1038-44C6-B5FC-C4833FEE075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
        <p:nvSpPr>
          <p:cNvPr id="4" name="Rectangle 126">
            <a:extLst>
              <a:ext uri="{FF2B5EF4-FFF2-40B4-BE49-F238E27FC236}">
                <a16:creationId xmlns:a16="http://schemas.microsoft.com/office/drawing/2014/main" id="{B24D21A7-827F-4D7F-9A09-11CBF51F9C44}"/>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D166D6AD-962B-4FB6-A887-FEECACB4E97A}"/>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0D683093-685A-4DAC-92AF-C31D25AF2D06}"/>
              </a:ext>
            </a:extLst>
          </p:cNvPr>
          <p:cNvSpPr>
            <a:spLocks noGrp="1" noChangeArrowheads="1"/>
          </p:cNvSpPr>
          <p:nvPr>
            <p:ph type="sldNum" sz="quarter" idx="12"/>
          </p:nvPr>
        </p:nvSpPr>
        <p:spPr>
          <a:ln/>
        </p:spPr>
        <p:txBody>
          <a:bodyPr/>
          <a:lstStyle>
            <a:lvl1pPr>
              <a:defRPr/>
            </a:lvl1pPr>
          </a:lstStyle>
          <a:p>
            <a:pPr>
              <a:defRPr/>
            </a:pPr>
            <a:fld id="{C35A5155-C648-493D-BD37-1E0A2988EE0E}" type="slidenum">
              <a:rPr lang="fr-FR" altLang="it-IT"/>
              <a:pPr>
                <a:defRPr/>
              </a:pPr>
              <a:t>‹N›</a:t>
            </a:fld>
            <a:endParaRPr lang="fr-FR" altLang="it-IT"/>
          </a:p>
        </p:txBody>
      </p:sp>
    </p:spTree>
    <p:extLst>
      <p:ext uri="{BB962C8B-B14F-4D97-AF65-F5344CB8AC3E}">
        <p14:creationId xmlns:p14="http://schemas.microsoft.com/office/powerpoint/2010/main" val="121935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1E8546-159C-4CF8-8DDE-749B0EE5880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8C87D7D-5037-4DFB-BEC3-C0869716E993}"/>
              </a:ext>
            </a:extLst>
          </p:cNvPr>
          <p:cNvSpPr>
            <a:spLocks noGrp="1"/>
          </p:cNvSpPr>
          <p:nvPr>
            <p:ph sz="half" idx="1"/>
          </p:nvPr>
        </p:nvSpPr>
        <p:spPr>
          <a:xfrm>
            <a:off x="457200" y="1600200"/>
            <a:ext cx="4038600" cy="4530725"/>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8E102F2-AA90-42ED-99D3-18F4CE4FAE5B}"/>
              </a:ext>
            </a:extLst>
          </p:cNvPr>
          <p:cNvSpPr>
            <a:spLocks noGrp="1"/>
          </p:cNvSpPr>
          <p:nvPr>
            <p:ph sz="half" idx="2"/>
          </p:nvPr>
        </p:nvSpPr>
        <p:spPr>
          <a:xfrm>
            <a:off x="4648200" y="1600200"/>
            <a:ext cx="4038600" cy="4530725"/>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26">
            <a:extLst>
              <a:ext uri="{FF2B5EF4-FFF2-40B4-BE49-F238E27FC236}">
                <a16:creationId xmlns:a16="http://schemas.microsoft.com/office/drawing/2014/main" id="{CC202AB4-79C6-4B24-AC5F-5C933C371381}"/>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6" name="Rectangle 127">
            <a:extLst>
              <a:ext uri="{FF2B5EF4-FFF2-40B4-BE49-F238E27FC236}">
                <a16:creationId xmlns:a16="http://schemas.microsoft.com/office/drawing/2014/main" id="{DCF66E79-BD2B-4A81-9229-8E1AA51FAE8F}"/>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7" name="Rectangle 128">
            <a:extLst>
              <a:ext uri="{FF2B5EF4-FFF2-40B4-BE49-F238E27FC236}">
                <a16:creationId xmlns:a16="http://schemas.microsoft.com/office/drawing/2014/main" id="{340735B4-0CFC-4E8B-9D0B-00823A498F10}"/>
              </a:ext>
            </a:extLst>
          </p:cNvPr>
          <p:cNvSpPr>
            <a:spLocks noGrp="1" noChangeArrowheads="1"/>
          </p:cNvSpPr>
          <p:nvPr>
            <p:ph type="sldNum" sz="quarter" idx="12"/>
          </p:nvPr>
        </p:nvSpPr>
        <p:spPr>
          <a:ln/>
        </p:spPr>
        <p:txBody>
          <a:bodyPr/>
          <a:lstStyle>
            <a:lvl1pPr>
              <a:defRPr/>
            </a:lvl1pPr>
          </a:lstStyle>
          <a:p>
            <a:pPr>
              <a:defRPr/>
            </a:pPr>
            <a:fld id="{2932ABBA-4CD0-4DD2-881F-E0195B94A2B4}" type="slidenum">
              <a:rPr lang="fr-FR" altLang="it-IT"/>
              <a:pPr>
                <a:defRPr/>
              </a:pPr>
              <a:t>‹N›</a:t>
            </a:fld>
            <a:endParaRPr lang="fr-FR" altLang="it-IT"/>
          </a:p>
        </p:txBody>
      </p:sp>
    </p:spTree>
    <p:extLst>
      <p:ext uri="{BB962C8B-B14F-4D97-AF65-F5344CB8AC3E}">
        <p14:creationId xmlns:p14="http://schemas.microsoft.com/office/powerpoint/2010/main" val="3794230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66ADA5-B81D-4CDA-93F0-54E408B699A4}"/>
              </a:ext>
            </a:extLst>
          </p:cNvPr>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1B2CEAD-09D8-4A38-B7AD-7123BDC76FB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10CD3392-52B1-4624-8B02-D88E096B5765}"/>
              </a:ext>
            </a:extLst>
          </p:cNvPr>
          <p:cNvSpPr>
            <a:spLocks noGrp="1"/>
          </p:cNvSpPr>
          <p:nvPr>
            <p:ph sz="half" idx="2"/>
          </p:nvPr>
        </p:nvSpPr>
        <p:spPr>
          <a:xfrm>
            <a:off x="630238" y="2505075"/>
            <a:ext cx="386873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4E4562B-236A-4B4D-81C1-17EE891F8BF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BE5A1507-81B7-4F49-9B21-3D562DDCB2D3}"/>
              </a:ext>
            </a:extLst>
          </p:cNvPr>
          <p:cNvSpPr>
            <a:spLocks noGrp="1"/>
          </p:cNvSpPr>
          <p:nvPr>
            <p:ph sz="quarter" idx="4"/>
          </p:nvPr>
        </p:nvSpPr>
        <p:spPr>
          <a:xfrm>
            <a:off x="4629150" y="2505075"/>
            <a:ext cx="38877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26">
            <a:extLst>
              <a:ext uri="{FF2B5EF4-FFF2-40B4-BE49-F238E27FC236}">
                <a16:creationId xmlns:a16="http://schemas.microsoft.com/office/drawing/2014/main" id="{C0EFCF8D-6371-4C99-8621-8A0B4F40CCE2}"/>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8" name="Rectangle 127">
            <a:extLst>
              <a:ext uri="{FF2B5EF4-FFF2-40B4-BE49-F238E27FC236}">
                <a16:creationId xmlns:a16="http://schemas.microsoft.com/office/drawing/2014/main" id="{052A19EB-4F72-4E4E-BF20-153AFDFF505E}"/>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9" name="Rectangle 128">
            <a:extLst>
              <a:ext uri="{FF2B5EF4-FFF2-40B4-BE49-F238E27FC236}">
                <a16:creationId xmlns:a16="http://schemas.microsoft.com/office/drawing/2014/main" id="{7B900D79-EDF5-4EA6-B929-C94B583988A9}"/>
              </a:ext>
            </a:extLst>
          </p:cNvPr>
          <p:cNvSpPr>
            <a:spLocks noGrp="1" noChangeArrowheads="1"/>
          </p:cNvSpPr>
          <p:nvPr>
            <p:ph type="sldNum" sz="quarter" idx="12"/>
          </p:nvPr>
        </p:nvSpPr>
        <p:spPr>
          <a:ln/>
        </p:spPr>
        <p:txBody>
          <a:bodyPr/>
          <a:lstStyle>
            <a:lvl1pPr>
              <a:defRPr/>
            </a:lvl1pPr>
          </a:lstStyle>
          <a:p>
            <a:pPr>
              <a:defRPr/>
            </a:pPr>
            <a:fld id="{71D1BA0D-063E-4D37-987B-AEE38F7AB1DF}" type="slidenum">
              <a:rPr lang="fr-FR" altLang="it-IT"/>
              <a:pPr>
                <a:defRPr/>
              </a:pPr>
              <a:t>‹N›</a:t>
            </a:fld>
            <a:endParaRPr lang="fr-FR" altLang="it-IT"/>
          </a:p>
        </p:txBody>
      </p:sp>
    </p:spTree>
    <p:extLst>
      <p:ext uri="{BB962C8B-B14F-4D97-AF65-F5344CB8AC3E}">
        <p14:creationId xmlns:p14="http://schemas.microsoft.com/office/powerpoint/2010/main" val="4031591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328E92-170E-488C-BF73-61B452C7C98E}"/>
              </a:ext>
            </a:extLst>
          </p:cNvPr>
          <p:cNvSpPr>
            <a:spLocks noGrp="1"/>
          </p:cNvSpPr>
          <p:nvPr>
            <p:ph type="title"/>
          </p:nvPr>
        </p:nvSpPr>
        <p:spPr/>
        <p:txBody>
          <a:bodyPr/>
          <a:lstStyle/>
          <a:p>
            <a:r>
              <a:rPr lang="it-IT"/>
              <a:t>Fare clic per modificare lo stile del titolo dello schema</a:t>
            </a:r>
          </a:p>
        </p:txBody>
      </p:sp>
      <p:sp>
        <p:nvSpPr>
          <p:cNvPr id="3" name="Rectangle 126">
            <a:extLst>
              <a:ext uri="{FF2B5EF4-FFF2-40B4-BE49-F238E27FC236}">
                <a16:creationId xmlns:a16="http://schemas.microsoft.com/office/drawing/2014/main" id="{D5B2C024-F818-487D-90AB-6025B9F1FF98}"/>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4" name="Rectangle 127">
            <a:extLst>
              <a:ext uri="{FF2B5EF4-FFF2-40B4-BE49-F238E27FC236}">
                <a16:creationId xmlns:a16="http://schemas.microsoft.com/office/drawing/2014/main" id="{42B05C33-60BE-44FE-991F-337A7F2D500D}"/>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5" name="Rectangle 128">
            <a:extLst>
              <a:ext uri="{FF2B5EF4-FFF2-40B4-BE49-F238E27FC236}">
                <a16:creationId xmlns:a16="http://schemas.microsoft.com/office/drawing/2014/main" id="{22BAFB82-28E8-4EA6-94BF-249CCD2460A2}"/>
              </a:ext>
            </a:extLst>
          </p:cNvPr>
          <p:cNvSpPr>
            <a:spLocks noGrp="1" noChangeArrowheads="1"/>
          </p:cNvSpPr>
          <p:nvPr>
            <p:ph type="sldNum" sz="quarter" idx="12"/>
          </p:nvPr>
        </p:nvSpPr>
        <p:spPr>
          <a:ln/>
        </p:spPr>
        <p:txBody>
          <a:bodyPr/>
          <a:lstStyle>
            <a:lvl1pPr>
              <a:defRPr/>
            </a:lvl1pPr>
          </a:lstStyle>
          <a:p>
            <a:pPr>
              <a:defRPr/>
            </a:pPr>
            <a:fld id="{D13381C3-2830-4BE2-9683-53FB37FCD292}" type="slidenum">
              <a:rPr lang="fr-FR" altLang="it-IT"/>
              <a:pPr>
                <a:defRPr/>
              </a:pPr>
              <a:t>‹N›</a:t>
            </a:fld>
            <a:endParaRPr lang="fr-FR" altLang="it-IT"/>
          </a:p>
        </p:txBody>
      </p:sp>
    </p:spTree>
    <p:extLst>
      <p:ext uri="{BB962C8B-B14F-4D97-AF65-F5344CB8AC3E}">
        <p14:creationId xmlns:p14="http://schemas.microsoft.com/office/powerpoint/2010/main" val="982792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26">
            <a:extLst>
              <a:ext uri="{FF2B5EF4-FFF2-40B4-BE49-F238E27FC236}">
                <a16:creationId xmlns:a16="http://schemas.microsoft.com/office/drawing/2014/main" id="{1801EA29-ED41-408A-8B4C-2AA4ED9B2B3F}"/>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3" name="Rectangle 127">
            <a:extLst>
              <a:ext uri="{FF2B5EF4-FFF2-40B4-BE49-F238E27FC236}">
                <a16:creationId xmlns:a16="http://schemas.microsoft.com/office/drawing/2014/main" id="{55059F79-7938-4E7F-A547-7438A00F4469}"/>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4" name="Rectangle 128">
            <a:extLst>
              <a:ext uri="{FF2B5EF4-FFF2-40B4-BE49-F238E27FC236}">
                <a16:creationId xmlns:a16="http://schemas.microsoft.com/office/drawing/2014/main" id="{67BB63EA-F1F2-447C-824A-55B62078B5F2}"/>
              </a:ext>
            </a:extLst>
          </p:cNvPr>
          <p:cNvSpPr>
            <a:spLocks noGrp="1" noChangeArrowheads="1"/>
          </p:cNvSpPr>
          <p:nvPr>
            <p:ph type="sldNum" sz="quarter" idx="12"/>
          </p:nvPr>
        </p:nvSpPr>
        <p:spPr>
          <a:ln/>
        </p:spPr>
        <p:txBody>
          <a:bodyPr/>
          <a:lstStyle>
            <a:lvl1pPr>
              <a:defRPr/>
            </a:lvl1pPr>
          </a:lstStyle>
          <a:p>
            <a:pPr>
              <a:defRPr/>
            </a:pPr>
            <a:fld id="{A8BFE28A-CD4C-4656-BC77-DED8B2C7C2E9}" type="slidenum">
              <a:rPr lang="fr-FR" altLang="it-IT"/>
              <a:pPr>
                <a:defRPr/>
              </a:pPr>
              <a:t>‹N›</a:t>
            </a:fld>
            <a:endParaRPr lang="fr-FR" altLang="it-IT"/>
          </a:p>
        </p:txBody>
      </p:sp>
    </p:spTree>
    <p:extLst>
      <p:ext uri="{BB962C8B-B14F-4D97-AF65-F5344CB8AC3E}">
        <p14:creationId xmlns:p14="http://schemas.microsoft.com/office/powerpoint/2010/main" val="4116074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41D29D-8218-4676-81E0-8B25631CA872}"/>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42ED378-FE87-49CE-BA64-3913AEA4DB3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70DB47C-8BC0-4B67-BA4C-8CFB445A933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Rectangle 126">
            <a:extLst>
              <a:ext uri="{FF2B5EF4-FFF2-40B4-BE49-F238E27FC236}">
                <a16:creationId xmlns:a16="http://schemas.microsoft.com/office/drawing/2014/main" id="{627F58C8-781B-497C-8CE6-D8149AC97CA0}"/>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6" name="Rectangle 127">
            <a:extLst>
              <a:ext uri="{FF2B5EF4-FFF2-40B4-BE49-F238E27FC236}">
                <a16:creationId xmlns:a16="http://schemas.microsoft.com/office/drawing/2014/main" id="{9A1985A8-C114-4BE7-8905-DEF7BEE73AEB}"/>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7" name="Rectangle 128">
            <a:extLst>
              <a:ext uri="{FF2B5EF4-FFF2-40B4-BE49-F238E27FC236}">
                <a16:creationId xmlns:a16="http://schemas.microsoft.com/office/drawing/2014/main" id="{45B95051-9883-49BD-AF1A-C5F5B9381971}"/>
              </a:ext>
            </a:extLst>
          </p:cNvPr>
          <p:cNvSpPr>
            <a:spLocks noGrp="1" noChangeArrowheads="1"/>
          </p:cNvSpPr>
          <p:nvPr>
            <p:ph type="sldNum" sz="quarter" idx="12"/>
          </p:nvPr>
        </p:nvSpPr>
        <p:spPr>
          <a:ln/>
        </p:spPr>
        <p:txBody>
          <a:bodyPr/>
          <a:lstStyle>
            <a:lvl1pPr>
              <a:defRPr/>
            </a:lvl1pPr>
          </a:lstStyle>
          <a:p>
            <a:pPr>
              <a:defRPr/>
            </a:pPr>
            <a:fld id="{BC568186-7E1D-456F-A25F-A802AFC147D4}" type="slidenum">
              <a:rPr lang="fr-FR" altLang="it-IT"/>
              <a:pPr>
                <a:defRPr/>
              </a:pPr>
              <a:t>‹N›</a:t>
            </a:fld>
            <a:endParaRPr lang="fr-FR" altLang="it-IT"/>
          </a:p>
        </p:txBody>
      </p:sp>
    </p:spTree>
    <p:extLst>
      <p:ext uri="{BB962C8B-B14F-4D97-AF65-F5344CB8AC3E}">
        <p14:creationId xmlns:p14="http://schemas.microsoft.com/office/powerpoint/2010/main" val="18919120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F1BC61-C8C5-44FA-B2A0-EEC67A1543AD}"/>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DD88B8B-1537-4A70-8E08-A25D394A96A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a:t>Fare clic sull'icona per inserire un'immagine</a:t>
            </a:r>
          </a:p>
        </p:txBody>
      </p:sp>
      <p:sp>
        <p:nvSpPr>
          <p:cNvPr id="4" name="Segnaposto testo 3">
            <a:extLst>
              <a:ext uri="{FF2B5EF4-FFF2-40B4-BE49-F238E27FC236}">
                <a16:creationId xmlns:a16="http://schemas.microsoft.com/office/drawing/2014/main" id="{B21F25B7-BDC6-4E12-A51A-EBB4BA2C182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Rectangle 126">
            <a:extLst>
              <a:ext uri="{FF2B5EF4-FFF2-40B4-BE49-F238E27FC236}">
                <a16:creationId xmlns:a16="http://schemas.microsoft.com/office/drawing/2014/main" id="{A633EADB-CA83-444A-891A-BDC59042AFC7}"/>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6" name="Rectangle 127">
            <a:extLst>
              <a:ext uri="{FF2B5EF4-FFF2-40B4-BE49-F238E27FC236}">
                <a16:creationId xmlns:a16="http://schemas.microsoft.com/office/drawing/2014/main" id="{2B1F8175-8392-467C-B7A1-05FDBB568201}"/>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7" name="Rectangle 128">
            <a:extLst>
              <a:ext uri="{FF2B5EF4-FFF2-40B4-BE49-F238E27FC236}">
                <a16:creationId xmlns:a16="http://schemas.microsoft.com/office/drawing/2014/main" id="{9D549812-7B3C-43E9-9E1B-813C61DD1AE4}"/>
              </a:ext>
            </a:extLst>
          </p:cNvPr>
          <p:cNvSpPr>
            <a:spLocks noGrp="1" noChangeArrowheads="1"/>
          </p:cNvSpPr>
          <p:nvPr>
            <p:ph type="sldNum" sz="quarter" idx="12"/>
          </p:nvPr>
        </p:nvSpPr>
        <p:spPr>
          <a:ln/>
        </p:spPr>
        <p:txBody>
          <a:bodyPr/>
          <a:lstStyle>
            <a:lvl1pPr>
              <a:defRPr/>
            </a:lvl1pPr>
          </a:lstStyle>
          <a:p>
            <a:pPr>
              <a:defRPr/>
            </a:pPr>
            <a:fld id="{56B3044B-A160-4741-BBAB-64F952DE5D51}" type="slidenum">
              <a:rPr lang="fr-FR" altLang="it-IT"/>
              <a:pPr>
                <a:defRPr/>
              </a:pPr>
              <a:t>‹N›</a:t>
            </a:fld>
            <a:endParaRPr lang="fr-FR" altLang="it-IT"/>
          </a:p>
        </p:txBody>
      </p:sp>
    </p:spTree>
    <p:extLst>
      <p:ext uri="{BB962C8B-B14F-4D97-AF65-F5344CB8AC3E}">
        <p14:creationId xmlns:p14="http://schemas.microsoft.com/office/powerpoint/2010/main" val="671822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2E1DE0-559B-4947-8E2B-4D676EB2773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2134D2A-92CB-4786-99AC-53B98F7F3EF6}"/>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26">
            <a:extLst>
              <a:ext uri="{FF2B5EF4-FFF2-40B4-BE49-F238E27FC236}">
                <a16:creationId xmlns:a16="http://schemas.microsoft.com/office/drawing/2014/main" id="{B5CCE39B-ED69-4DE4-8428-DA9A9AF50D44}"/>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E9A22254-3EA1-45C1-A516-7C801099DD7A}"/>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0C36DBAE-BB1A-4520-BEA7-225C9CE47781}"/>
              </a:ext>
            </a:extLst>
          </p:cNvPr>
          <p:cNvSpPr>
            <a:spLocks noGrp="1" noChangeArrowheads="1"/>
          </p:cNvSpPr>
          <p:nvPr>
            <p:ph type="sldNum" sz="quarter" idx="12"/>
          </p:nvPr>
        </p:nvSpPr>
        <p:spPr>
          <a:ln/>
        </p:spPr>
        <p:txBody>
          <a:bodyPr/>
          <a:lstStyle>
            <a:lvl1pPr>
              <a:defRPr/>
            </a:lvl1pPr>
          </a:lstStyle>
          <a:p>
            <a:pPr>
              <a:defRPr/>
            </a:pPr>
            <a:fld id="{E79335E6-C9E3-41E4-8096-7165BE2FF282}" type="slidenum">
              <a:rPr lang="fr-FR" altLang="it-IT"/>
              <a:pPr>
                <a:defRPr/>
              </a:pPr>
              <a:t>‹N›</a:t>
            </a:fld>
            <a:endParaRPr lang="fr-FR" altLang="it-IT"/>
          </a:p>
        </p:txBody>
      </p:sp>
    </p:spTree>
    <p:extLst>
      <p:ext uri="{BB962C8B-B14F-4D97-AF65-F5344CB8AC3E}">
        <p14:creationId xmlns:p14="http://schemas.microsoft.com/office/powerpoint/2010/main" val="273231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0365E4C-2AC8-4072-9EF7-68CFB02411AA}"/>
              </a:ext>
            </a:extLst>
          </p:cNvPr>
          <p:cNvSpPr>
            <a:spLocks noGrp="1"/>
          </p:cNvSpPr>
          <p:nvPr>
            <p:ph type="title" orient="vert"/>
          </p:nvPr>
        </p:nvSpPr>
        <p:spPr>
          <a:xfrm>
            <a:off x="6629400" y="277813"/>
            <a:ext cx="2057400" cy="5853112"/>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67EAA7A-A2F2-46DD-BAE5-4E5A97F50A1F}"/>
              </a:ext>
            </a:extLst>
          </p:cNvPr>
          <p:cNvSpPr>
            <a:spLocks noGrp="1"/>
          </p:cNvSpPr>
          <p:nvPr>
            <p:ph type="body" orient="vert" idx="1"/>
          </p:nvPr>
        </p:nvSpPr>
        <p:spPr>
          <a:xfrm>
            <a:off x="457200" y="277813"/>
            <a:ext cx="6019800" cy="5853112"/>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26">
            <a:extLst>
              <a:ext uri="{FF2B5EF4-FFF2-40B4-BE49-F238E27FC236}">
                <a16:creationId xmlns:a16="http://schemas.microsoft.com/office/drawing/2014/main" id="{93253B03-AF32-4FFA-8BF9-D96BEDE42B01}"/>
              </a:ext>
            </a:extLst>
          </p:cNvPr>
          <p:cNvSpPr>
            <a:spLocks noGrp="1" noChangeArrowheads="1"/>
          </p:cNvSpPr>
          <p:nvPr>
            <p:ph type="dt" sz="half" idx="10"/>
          </p:nvPr>
        </p:nvSpPr>
        <p:spPr>
          <a:ln/>
        </p:spPr>
        <p:txBody>
          <a:bodyPr/>
          <a:lstStyle>
            <a:lvl1pPr>
              <a:defRPr/>
            </a:lvl1pPr>
          </a:lstStyle>
          <a:p>
            <a:pPr>
              <a:defRPr/>
            </a:pPr>
            <a:endParaRPr lang="fr-FR" altLang="it-IT"/>
          </a:p>
        </p:txBody>
      </p:sp>
      <p:sp>
        <p:nvSpPr>
          <p:cNvPr id="5" name="Rectangle 127">
            <a:extLst>
              <a:ext uri="{FF2B5EF4-FFF2-40B4-BE49-F238E27FC236}">
                <a16:creationId xmlns:a16="http://schemas.microsoft.com/office/drawing/2014/main" id="{A959692F-DD92-41F5-9242-ABAE2DAEF0AF}"/>
              </a:ext>
            </a:extLst>
          </p:cNvPr>
          <p:cNvSpPr>
            <a:spLocks noGrp="1" noChangeArrowheads="1"/>
          </p:cNvSpPr>
          <p:nvPr>
            <p:ph type="ftr" sz="quarter" idx="11"/>
          </p:nvPr>
        </p:nvSpPr>
        <p:spPr>
          <a:ln/>
        </p:spPr>
        <p:txBody>
          <a:bodyPr/>
          <a:lstStyle>
            <a:lvl1pPr>
              <a:defRPr/>
            </a:lvl1pPr>
          </a:lstStyle>
          <a:p>
            <a:pPr>
              <a:defRPr/>
            </a:pPr>
            <a:endParaRPr lang="fr-FR" altLang="it-IT"/>
          </a:p>
        </p:txBody>
      </p:sp>
      <p:sp>
        <p:nvSpPr>
          <p:cNvPr id="6" name="Rectangle 128">
            <a:extLst>
              <a:ext uri="{FF2B5EF4-FFF2-40B4-BE49-F238E27FC236}">
                <a16:creationId xmlns:a16="http://schemas.microsoft.com/office/drawing/2014/main" id="{67C4BF38-BB68-439F-A89B-8B5F052C7722}"/>
              </a:ext>
            </a:extLst>
          </p:cNvPr>
          <p:cNvSpPr>
            <a:spLocks noGrp="1" noChangeArrowheads="1"/>
          </p:cNvSpPr>
          <p:nvPr>
            <p:ph type="sldNum" sz="quarter" idx="12"/>
          </p:nvPr>
        </p:nvSpPr>
        <p:spPr>
          <a:ln/>
        </p:spPr>
        <p:txBody>
          <a:bodyPr/>
          <a:lstStyle>
            <a:lvl1pPr>
              <a:defRPr/>
            </a:lvl1pPr>
          </a:lstStyle>
          <a:p>
            <a:pPr>
              <a:defRPr/>
            </a:pPr>
            <a:fld id="{AB4A6669-AF15-4C60-9489-0FDB9E616F21}" type="slidenum">
              <a:rPr lang="fr-FR" altLang="it-IT"/>
              <a:pPr>
                <a:defRPr/>
              </a:pPr>
              <a:t>‹N›</a:t>
            </a:fld>
            <a:endParaRPr lang="fr-FR" altLang="it-IT"/>
          </a:p>
        </p:txBody>
      </p:sp>
    </p:spTree>
    <p:extLst>
      <p:ext uri="{BB962C8B-B14F-4D97-AF65-F5344CB8AC3E}">
        <p14:creationId xmlns:p14="http://schemas.microsoft.com/office/powerpoint/2010/main" val="3195301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0">
              <a:srgbClr val="92D050"/>
            </a:gs>
            <a:gs pos="100000">
              <a:schemeClr val="folHlink"/>
            </a:gs>
          </a:gsLst>
          <a:lin ang="5400000" scaled="1"/>
          <a:tileRect/>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A70FFE5B-1FC9-4DD0-A1F7-44358BF5B28D}"/>
              </a:ext>
            </a:extLst>
          </p:cNvPr>
          <p:cNvGrpSpPr>
            <a:grpSpLocks/>
          </p:cNvGrpSpPr>
          <p:nvPr/>
        </p:nvGrpSpPr>
        <p:grpSpPr bwMode="auto">
          <a:xfrm>
            <a:off x="-609600" y="762000"/>
            <a:ext cx="7542213" cy="6029325"/>
            <a:chOff x="-384" y="480"/>
            <a:chExt cx="4751" cy="3798"/>
          </a:xfrm>
        </p:grpSpPr>
        <p:grpSp>
          <p:nvGrpSpPr>
            <p:cNvPr id="1032" name="Group 3">
              <a:extLst>
                <a:ext uri="{FF2B5EF4-FFF2-40B4-BE49-F238E27FC236}">
                  <a16:creationId xmlns:a16="http://schemas.microsoft.com/office/drawing/2014/main" id="{07B39653-7717-4566-87C7-BD94454F51A8}"/>
                </a:ext>
              </a:extLst>
            </p:cNvPr>
            <p:cNvGrpSpPr>
              <a:grpSpLocks/>
            </p:cNvGrpSpPr>
            <p:nvPr/>
          </p:nvGrpSpPr>
          <p:grpSpPr bwMode="auto">
            <a:xfrm>
              <a:off x="-384" y="480"/>
              <a:ext cx="4751" cy="3798"/>
              <a:chOff x="0" y="522"/>
              <a:chExt cx="4751" cy="3798"/>
            </a:xfrm>
          </p:grpSpPr>
          <p:grpSp>
            <p:nvGrpSpPr>
              <p:cNvPr id="1046" name="Group 4">
                <a:extLst>
                  <a:ext uri="{FF2B5EF4-FFF2-40B4-BE49-F238E27FC236}">
                    <a16:creationId xmlns:a16="http://schemas.microsoft.com/office/drawing/2014/main" id="{25244D4E-B310-4FF7-A84E-3886BEC2A286}"/>
                  </a:ext>
                </a:extLst>
              </p:cNvPr>
              <p:cNvGrpSpPr>
                <a:grpSpLocks/>
              </p:cNvGrpSpPr>
              <p:nvPr userDrawn="1"/>
            </p:nvGrpSpPr>
            <p:grpSpPr bwMode="auto">
              <a:xfrm>
                <a:off x="0" y="522"/>
                <a:ext cx="4751" cy="3794"/>
                <a:chOff x="0" y="522"/>
                <a:chExt cx="4751" cy="3794"/>
              </a:xfrm>
            </p:grpSpPr>
            <p:sp>
              <p:nvSpPr>
                <p:cNvPr id="1060" name="Freeform 5">
                  <a:extLst>
                    <a:ext uri="{FF2B5EF4-FFF2-40B4-BE49-F238E27FC236}">
                      <a16:creationId xmlns:a16="http://schemas.microsoft.com/office/drawing/2014/main" id="{5F1AE0A4-0AC1-424F-A90E-E250CD1E3175}"/>
                    </a:ext>
                  </a:extLst>
                </p:cNvPr>
                <p:cNvSpPr>
                  <a:spLocks/>
                </p:cNvSpPr>
                <p:nvPr userDrawn="1"/>
              </p:nvSpPr>
              <p:spPr bwMode="hidden">
                <a:xfrm>
                  <a:off x="628" y="1241"/>
                  <a:ext cx="3281" cy="3075"/>
                </a:xfrm>
                <a:custGeom>
                  <a:avLst/>
                  <a:gdLst>
                    <a:gd name="T0" fmla="*/ 512 w 3271"/>
                    <a:gd name="T1" fmla="*/ 1990 h 3075"/>
                    <a:gd name="T2" fmla="*/ 191 w 3271"/>
                    <a:gd name="T3" fmla="*/ 1474 h 3075"/>
                    <a:gd name="T4" fmla="*/ 66 w 3271"/>
                    <a:gd name="T5" fmla="*/ 1169 h 3075"/>
                    <a:gd name="T6" fmla="*/ 12 w 3271"/>
                    <a:gd name="T7" fmla="*/ 875 h 3075"/>
                    <a:gd name="T8" fmla="*/ 18 w 3271"/>
                    <a:gd name="T9" fmla="*/ 611 h 3075"/>
                    <a:gd name="T10" fmla="*/ 84 w 3271"/>
                    <a:gd name="T11" fmla="*/ 389 h 3075"/>
                    <a:gd name="T12" fmla="*/ 214 w 3271"/>
                    <a:gd name="T13" fmla="*/ 216 h 3075"/>
                    <a:gd name="T14" fmla="*/ 518 w 3271"/>
                    <a:gd name="T15" fmla="*/ 42 h 3075"/>
                    <a:gd name="T16" fmla="*/ 906 w 3271"/>
                    <a:gd name="T17" fmla="*/ 6 h 3075"/>
                    <a:gd name="T18" fmla="*/ 1354 w 3271"/>
                    <a:gd name="T19" fmla="*/ 102 h 3075"/>
                    <a:gd name="T20" fmla="*/ 1836 w 3271"/>
                    <a:gd name="T21" fmla="*/ 324 h 3075"/>
                    <a:gd name="T22" fmla="*/ 2307 w 3271"/>
                    <a:gd name="T23" fmla="*/ 659 h 3075"/>
                    <a:gd name="T24" fmla="*/ 2812 w 3271"/>
                    <a:gd name="T25" fmla="*/ 1187 h 3075"/>
                    <a:gd name="T26" fmla="*/ 3132 w 3271"/>
                    <a:gd name="T27" fmla="*/ 1702 h 3075"/>
                    <a:gd name="T28" fmla="*/ 3255 w 3271"/>
                    <a:gd name="T29" fmla="*/ 2008 h 3075"/>
                    <a:gd name="T30" fmla="*/ 3309 w 3271"/>
                    <a:gd name="T31" fmla="*/ 2302 h 3075"/>
                    <a:gd name="T32" fmla="*/ 3303 w 3271"/>
                    <a:gd name="T33" fmla="*/ 2565 h 3075"/>
                    <a:gd name="T34" fmla="*/ 3237 w 3271"/>
                    <a:gd name="T35" fmla="*/ 2781 h 3075"/>
                    <a:gd name="T36" fmla="*/ 3113 w 3271"/>
                    <a:gd name="T37" fmla="*/ 2961 h 3075"/>
                    <a:gd name="T38" fmla="*/ 2963 w 3271"/>
                    <a:gd name="T39" fmla="*/ 3075 h 3075"/>
                    <a:gd name="T40" fmla="*/ 3113 w 3271"/>
                    <a:gd name="T41" fmla="*/ 2967 h 3075"/>
                    <a:gd name="T42" fmla="*/ 3243 w 3271"/>
                    <a:gd name="T43" fmla="*/ 2787 h 3075"/>
                    <a:gd name="T44" fmla="*/ 3309 w 3271"/>
                    <a:gd name="T45" fmla="*/ 2565 h 3075"/>
                    <a:gd name="T46" fmla="*/ 3315 w 3271"/>
                    <a:gd name="T47" fmla="*/ 2302 h 3075"/>
                    <a:gd name="T48" fmla="*/ 3261 w 3271"/>
                    <a:gd name="T49" fmla="*/ 2008 h 3075"/>
                    <a:gd name="T50" fmla="*/ 3139 w 3271"/>
                    <a:gd name="T51" fmla="*/ 1702 h 3075"/>
                    <a:gd name="T52" fmla="*/ 2819 w 3271"/>
                    <a:gd name="T53" fmla="*/ 1181 h 3075"/>
                    <a:gd name="T54" fmla="*/ 2313 w 3271"/>
                    <a:gd name="T55" fmla="*/ 653 h 3075"/>
                    <a:gd name="T56" fmla="*/ 1836 w 3271"/>
                    <a:gd name="T57" fmla="*/ 318 h 3075"/>
                    <a:gd name="T58" fmla="*/ 1354 w 3271"/>
                    <a:gd name="T59" fmla="*/ 96 h 3075"/>
                    <a:gd name="T60" fmla="*/ 906 w 3271"/>
                    <a:gd name="T61" fmla="*/ 0 h 3075"/>
                    <a:gd name="T62" fmla="*/ 512 w 3271"/>
                    <a:gd name="T63" fmla="*/ 36 h 3075"/>
                    <a:gd name="T64" fmla="*/ 209 w 3271"/>
                    <a:gd name="T65" fmla="*/ 210 h 3075"/>
                    <a:gd name="T66" fmla="*/ 78 w 3271"/>
                    <a:gd name="T67" fmla="*/ 389 h 3075"/>
                    <a:gd name="T68" fmla="*/ 12 w 3271"/>
                    <a:gd name="T69" fmla="*/ 611 h 3075"/>
                    <a:gd name="T70" fmla="*/ 6 w 3271"/>
                    <a:gd name="T71" fmla="*/ 875 h 3075"/>
                    <a:gd name="T72" fmla="*/ 60 w 3271"/>
                    <a:gd name="T73" fmla="*/ 1169 h 3075"/>
                    <a:gd name="T74" fmla="*/ 185 w 3271"/>
                    <a:gd name="T75" fmla="*/ 1474 h 3075"/>
                    <a:gd name="T76" fmla="*/ 358 w 3271"/>
                    <a:gd name="T77" fmla="*/ 1786 h 3075"/>
                    <a:gd name="T78" fmla="*/ 864 w 3271"/>
                    <a:gd name="T79" fmla="*/ 2380 h 3075"/>
                    <a:gd name="T80" fmla="*/ 1264 w 3271"/>
                    <a:gd name="T81" fmla="*/ 2709 h 3075"/>
                    <a:gd name="T82" fmla="*/ 1681 w 3271"/>
                    <a:gd name="T83" fmla="*/ 2961 h 3075"/>
                    <a:gd name="T84" fmla="*/ 1967 w 3271"/>
                    <a:gd name="T85" fmla="*/ 3075 h 3075"/>
                    <a:gd name="T86" fmla="*/ 1550 w 3271"/>
                    <a:gd name="T87" fmla="*/ 2889 h 3075"/>
                    <a:gd name="T88" fmla="*/ 1133 w 3271"/>
                    <a:gd name="T89" fmla="*/ 2607 h 3075"/>
                    <a:gd name="T90" fmla="*/ 864 w 3271"/>
                    <a:gd name="T91" fmla="*/ 2380 h 30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1" name="Group 6">
                  <a:extLst>
                    <a:ext uri="{FF2B5EF4-FFF2-40B4-BE49-F238E27FC236}">
                      <a16:creationId xmlns:a16="http://schemas.microsoft.com/office/drawing/2014/main" id="{7EFC132C-7A0A-41B8-B4CA-350A1EFFD08F}"/>
                    </a:ext>
                  </a:extLst>
                </p:cNvPr>
                <p:cNvGrpSpPr>
                  <a:grpSpLocks/>
                </p:cNvGrpSpPr>
                <p:nvPr userDrawn="1"/>
              </p:nvGrpSpPr>
              <p:grpSpPr bwMode="auto">
                <a:xfrm>
                  <a:off x="0" y="522"/>
                  <a:ext cx="4751" cy="3794"/>
                  <a:chOff x="0" y="522"/>
                  <a:chExt cx="4751" cy="3794"/>
                </a:xfrm>
              </p:grpSpPr>
              <p:sp>
                <p:nvSpPr>
                  <p:cNvPr id="1062" name="Freeform 7">
                    <a:extLst>
                      <a:ext uri="{FF2B5EF4-FFF2-40B4-BE49-F238E27FC236}">
                        <a16:creationId xmlns:a16="http://schemas.microsoft.com/office/drawing/2014/main" id="{3C7AD056-3EA8-434F-AD00-B989D02106B1}"/>
                      </a:ext>
                    </a:extLst>
                  </p:cNvPr>
                  <p:cNvSpPr>
                    <a:spLocks/>
                  </p:cNvSpPr>
                  <p:nvPr userDrawn="1"/>
                </p:nvSpPr>
                <p:spPr bwMode="hidden">
                  <a:xfrm>
                    <a:off x="400" y="815"/>
                    <a:ext cx="3964" cy="3501"/>
                  </a:xfrm>
                  <a:custGeom>
                    <a:avLst/>
                    <a:gdLst>
                      <a:gd name="T0" fmla="*/ 4006 w 3952"/>
                      <a:gd name="T1" fmla="*/ 2860 h 3501"/>
                      <a:gd name="T2" fmla="*/ 3970 w 3952"/>
                      <a:gd name="T3" fmla="*/ 2614 h 3501"/>
                      <a:gd name="T4" fmla="*/ 3899 w 3952"/>
                      <a:gd name="T5" fmla="*/ 2368 h 3501"/>
                      <a:gd name="T6" fmla="*/ 3786 w 3952"/>
                      <a:gd name="T7" fmla="*/ 2110 h 3501"/>
                      <a:gd name="T8" fmla="*/ 3648 w 3952"/>
                      <a:gd name="T9" fmla="*/ 1853 h 3501"/>
                      <a:gd name="T10" fmla="*/ 3484 w 3952"/>
                      <a:gd name="T11" fmla="*/ 1595 h 3501"/>
                      <a:gd name="T12" fmla="*/ 3291 w 3952"/>
                      <a:gd name="T13" fmla="*/ 1343 h 3501"/>
                      <a:gd name="T14" fmla="*/ 3070 w 3952"/>
                      <a:gd name="T15" fmla="*/ 1103 h 3501"/>
                      <a:gd name="T16" fmla="*/ 2761 w 3952"/>
                      <a:gd name="T17" fmla="*/ 815 h 3501"/>
                      <a:gd name="T18" fmla="*/ 2367 w 3952"/>
                      <a:gd name="T19" fmla="*/ 522 h 3501"/>
                      <a:gd name="T20" fmla="*/ 1973 w 3952"/>
                      <a:gd name="T21" fmla="*/ 288 h 3501"/>
                      <a:gd name="T22" fmla="*/ 1580 w 3952"/>
                      <a:gd name="T23" fmla="*/ 126 h 3501"/>
                      <a:gd name="T24" fmla="*/ 1204 w 3952"/>
                      <a:gd name="T25" fmla="*/ 24 h 3501"/>
                      <a:gd name="T26" fmla="*/ 852 w 3952"/>
                      <a:gd name="T27" fmla="*/ 0 h 3501"/>
                      <a:gd name="T28" fmla="*/ 536 w 3952"/>
                      <a:gd name="T29" fmla="*/ 48 h 3501"/>
                      <a:gd name="T30" fmla="*/ 268 w 3952"/>
                      <a:gd name="T31" fmla="*/ 174 h 3501"/>
                      <a:gd name="T32" fmla="*/ 114 w 3952"/>
                      <a:gd name="T33" fmla="*/ 312 h 3501"/>
                      <a:gd name="T34" fmla="*/ 0 w 3952"/>
                      <a:gd name="T35" fmla="*/ 486 h 3501"/>
                      <a:gd name="T36" fmla="*/ 72 w 3952"/>
                      <a:gd name="T37" fmla="*/ 372 h 3501"/>
                      <a:gd name="T38" fmla="*/ 274 w 3952"/>
                      <a:gd name="T39" fmla="*/ 174 h 3501"/>
                      <a:gd name="T40" fmla="*/ 536 w 3952"/>
                      <a:gd name="T41" fmla="*/ 48 h 3501"/>
                      <a:gd name="T42" fmla="*/ 852 w 3952"/>
                      <a:gd name="T43" fmla="*/ 6 h 3501"/>
                      <a:gd name="T44" fmla="*/ 1204 w 3952"/>
                      <a:gd name="T45" fmla="*/ 30 h 3501"/>
                      <a:gd name="T46" fmla="*/ 1580 w 3952"/>
                      <a:gd name="T47" fmla="*/ 132 h 3501"/>
                      <a:gd name="T48" fmla="*/ 1973 w 3952"/>
                      <a:gd name="T49" fmla="*/ 294 h 3501"/>
                      <a:gd name="T50" fmla="*/ 2367 w 3952"/>
                      <a:gd name="T51" fmla="*/ 528 h 3501"/>
                      <a:gd name="T52" fmla="*/ 2755 w 3952"/>
                      <a:gd name="T53" fmla="*/ 821 h 3501"/>
                      <a:gd name="T54" fmla="*/ 3176 w 3952"/>
                      <a:gd name="T55" fmla="*/ 1223 h 3501"/>
                      <a:gd name="T56" fmla="*/ 3386 w 3952"/>
                      <a:gd name="T57" fmla="*/ 1469 h 3501"/>
                      <a:gd name="T58" fmla="*/ 3565 w 3952"/>
                      <a:gd name="T59" fmla="*/ 1727 h 3501"/>
                      <a:gd name="T60" fmla="*/ 3720 w 3952"/>
                      <a:gd name="T61" fmla="*/ 1984 h 3501"/>
                      <a:gd name="T62" fmla="*/ 3844 w 3952"/>
                      <a:gd name="T63" fmla="*/ 2236 h 3501"/>
                      <a:gd name="T64" fmla="*/ 3935 w 3952"/>
                      <a:gd name="T65" fmla="*/ 2494 h 3501"/>
                      <a:gd name="T66" fmla="*/ 3994 w 3952"/>
                      <a:gd name="T67" fmla="*/ 2740 h 3501"/>
                      <a:gd name="T68" fmla="*/ 4012 w 3952"/>
                      <a:gd name="T69" fmla="*/ 2973 h 3501"/>
                      <a:gd name="T70" fmla="*/ 3982 w 3952"/>
                      <a:gd name="T71" fmla="*/ 3255 h 3501"/>
                      <a:gd name="T72" fmla="*/ 3893 w 3952"/>
                      <a:gd name="T73" fmla="*/ 3501 h 3501"/>
                      <a:gd name="T74" fmla="*/ 3946 w 3952"/>
                      <a:gd name="T75" fmla="*/ 3387 h 3501"/>
                      <a:gd name="T76" fmla="*/ 4006 w 3952"/>
                      <a:gd name="T77" fmla="*/ 3123 h 3501"/>
                      <a:gd name="T78" fmla="*/ 4012 w 3952"/>
                      <a:gd name="T79" fmla="*/ 2973 h 35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86" y="3387"/>
                        </a:lnTo>
                        <a:lnTo>
                          <a:pt x="3928" y="3255"/>
                        </a:lnTo>
                        <a:lnTo>
                          <a:pt x="3946" y="3123"/>
                        </a:lnTo>
                        <a:lnTo>
                          <a:pt x="3952" y="29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63" name="Freeform 8">
                    <a:extLst>
                      <a:ext uri="{FF2B5EF4-FFF2-40B4-BE49-F238E27FC236}">
                        <a16:creationId xmlns:a16="http://schemas.microsoft.com/office/drawing/2014/main" id="{47DBE100-5A9E-44D3-A465-2F833A365546}"/>
                      </a:ext>
                    </a:extLst>
                  </p:cNvPr>
                  <p:cNvSpPr>
                    <a:spLocks/>
                  </p:cNvSpPr>
                  <p:nvPr userDrawn="1"/>
                </p:nvSpPr>
                <p:spPr bwMode="hidden">
                  <a:xfrm>
                    <a:off x="406" y="953"/>
                    <a:ext cx="3803" cy="3363"/>
                  </a:xfrm>
                  <a:custGeom>
                    <a:avLst/>
                    <a:gdLst>
                      <a:gd name="T0" fmla="*/ 686 w 3791"/>
                      <a:gd name="T1" fmla="*/ 2416 h 3363"/>
                      <a:gd name="T2" fmla="*/ 424 w 3791"/>
                      <a:gd name="T3" fmla="*/ 2062 h 3363"/>
                      <a:gd name="T4" fmla="*/ 220 w 3791"/>
                      <a:gd name="T5" fmla="*/ 1703 h 3363"/>
                      <a:gd name="T6" fmla="*/ 78 w 3791"/>
                      <a:gd name="T7" fmla="*/ 1343 h 3363"/>
                      <a:gd name="T8" fmla="*/ 12 w 3791"/>
                      <a:gd name="T9" fmla="*/ 1001 h 3363"/>
                      <a:gd name="T10" fmla="*/ 18 w 3791"/>
                      <a:gd name="T11" fmla="*/ 701 h 3363"/>
                      <a:gd name="T12" fmla="*/ 96 w 3791"/>
                      <a:gd name="T13" fmla="*/ 450 h 3363"/>
                      <a:gd name="T14" fmla="*/ 244 w 3791"/>
                      <a:gd name="T15" fmla="*/ 246 h 3363"/>
                      <a:gd name="T16" fmla="*/ 590 w 3791"/>
                      <a:gd name="T17" fmla="*/ 48 h 3363"/>
                      <a:gd name="T18" fmla="*/ 1043 w 3791"/>
                      <a:gd name="T19" fmla="*/ 6 h 3363"/>
                      <a:gd name="T20" fmla="*/ 1568 w 3791"/>
                      <a:gd name="T21" fmla="*/ 120 h 3363"/>
                      <a:gd name="T22" fmla="*/ 2122 w 3791"/>
                      <a:gd name="T23" fmla="*/ 378 h 3363"/>
                      <a:gd name="T24" fmla="*/ 2671 w 3791"/>
                      <a:gd name="T25" fmla="*/ 773 h 3363"/>
                      <a:gd name="T26" fmla="*/ 3165 w 3791"/>
                      <a:gd name="T27" fmla="*/ 1265 h 3363"/>
                      <a:gd name="T28" fmla="*/ 3433 w 3791"/>
                      <a:gd name="T29" fmla="*/ 1625 h 3363"/>
                      <a:gd name="T30" fmla="*/ 3637 w 3791"/>
                      <a:gd name="T31" fmla="*/ 1984 h 3363"/>
                      <a:gd name="T32" fmla="*/ 3779 w 3791"/>
                      <a:gd name="T33" fmla="*/ 2344 h 3363"/>
                      <a:gd name="T34" fmla="*/ 3845 w 3791"/>
                      <a:gd name="T35" fmla="*/ 2686 h 3363"/>
                      <a:gd name="T36" fmla="*/ 3809 w 3791"/>
                      <a:gd name="T37" fmla="*/ 3105 h 3363"/>
                      <a:gd name="T38" fmla="*/ 3688 w 3791"/>
                      <a:gd name="T39" fmla="*/ 3363 h 3363"/>
                      <a:gd name="T40" fmla="*/ 3839 w 3791"/>
                      <a:gd name="T41" fmla="*/ 2967 h 3363"/>
                      <a:gd name="T42" fmla="*/ 3851 w 3791"/>
                      <a:gd name="T43" fmla="*/ 2794 h 3363"/>
                      <a:gd name="T44" fmla="*/ 3809 w 3791"/>
                      <a:gd name="T45" fmla="*/ 2458 h 3363"/>
                      <a:gd name="T46" fmla="*/ 3695 w 3791"/>
                      <a:gd name="T47" fmla="*/ 2104 h 3363"/>
                      <a:gd name="T48" fmla="*/ 3511 w 3791"/>
                      <a:gd name="T49" fmla="*/ 1739 h 3363"/>
                      <a:gd name="T50" fmla="*/ 3261 w 3791"/>
                      <a:gd name="T51" fmla="*/ 1385 h 3363"/>
                      <a:gd name="T52" fmla="*/ 2849 w 3791"/>
                      <a:gd name="T53" fmla="*/ 929 h 3363"/>
                      <a:gd name="T54" fmla="*/ 2307 w 3791"/>
                      <a:gd name="T55" fmla="*/ 492 h 3363"/>
                      <a:gd name="T56" fmla="*/ 1748 w 3791"/>
                      <a:gd name="T57" fmla="*/ 192 h 3363"/>
                      <a:gd name="T58" fmla="*/ 1210 w 3791"/>
                      <a:gd name="T59" fmla="*/ 24 h 3363"/>
                      <a:gd name="T60" fmla="*/ 727 w 3791"/>
                      <a:gd name="T61" fmla="*/ 12 h 3363"/>
                      <a:gd name="T62" fmla="*/ 340 w 3791"/>
                      <a:gd name="T63" fmla="*/ 162 h 3363"/>
                      <a:gd name="T64" fmla="*/ 132 w 3791"/>
                      <a:gd name="T65" fmla="*/ 378 h 3363"/>
                      <a:gd name="T66" fmla="*/ 36 w 3791"/>
                      <a:gd name="T67" fmla="*/ 612 h 3363"/>
                      <a:gd name="T68" fmla="*/ 0 w 3791"/>
                      <a:gd name="T69" fmla="*/ 893 h 3363"/>
                      <a:gd name="T70" fmla="*/ 42 w 3791"/>
                      <a:gd name="T71" fmla="*/ 1229 h 3363"/>
                      <a:gd name="T72" fmla="*/ 166 w 3791"/>
                      <a:gd name="T73" fmla="*/ 1583 h 3363"/>
                      <a:gd name="T74" fmla="*/ 346 w 3791"/>
                      <a:gd name="T75" fmla="*/ 1942 h 3363"/>
                      <a:gd name="T76" fmla="*/ 590 w 3791"/>
                      <a:gd name="T77" fmla="*/ 2302 h 3363"/>
                      <a:gd name="T78" fmla="*/ 1002 w 3791"/>
                      <a:gd name="T79" fmla="*/ 2758 h 3363"/>
                      <a:gd name="T80" fmla="*/ 1621 w 3791"/>
                      <a:gd name="T81" fmla="*/ 3237 h 3363"/>
                      <a:gd name="T82" fmla="*/ 1621 w 3791"/>
                      <a:gd name="T83" fmla="*/ 3237 h 3363"/>
                      <a:gd name="T84" fmla="*/ 1008 w 3791"/>
                      <a:gd name="T85" fmla="*/ 2758 h 33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64" name="Freeform 9">
                    <a:extLst>
                      <a:ext uri="{FF2B5EF4-FFF2-40B4-BE49-F238E27FC236}">
                        <a16:creationId xmlns:a16="http://schemas.microsoft.com/office/drawing/2014/main" id="{83B3A5EA-60F9-4729-A43D-F2B19B907A56}"/>
                      </a:ext>
                    </a:extLst>
                  </p:cNvPr>
                  <p:cNvSpPr>
                    <a:spLocks/>
                  </p:cNvSpPr>
                  <p:nvPr userDrawn="1"/>
                </p:nvSpPr>
                <p:spPr bwMode="hidden">
                  <a:xfrm>
                    <a:off x="514" y="1091"/>
                    <a:ext cx="3538" cy="3225"/>
                  </a:xfrm>
                  <a:custGeom>
                    <a:avLst/>
                    <a:gdLst>
                      <a:gd name="T0" fmla="*/ 548 w 3527"/>
                      <a:gd name="T1" fmla="*/ 2146 h 3225"/>
                      <a:gd name="T2" fmla="*/ 322 w 3527"/>
                      <a:gd name="T3" fmla="*/ 1816 h 3225"/>
                      <a:gd name="T4" fmla="*/ 149 w 3527"/>
                      <a:gd name="T5" fmla="*/ 1481 h 3225"/>
                      <a:gd name="T6" fmla="*/ 41 w 3527"/>
                      <a:gd name="T7" fmla="*/ 1151 h 3225"/>
                      <a:gd name="T8" fmla="*/ 0 w 3527"/>
                      <a:gd name="T9" fmla="*/ 839 h 3225"/>
                      <a:gd name="T10" fmla="*/ 30 w 3527"/>
                      <a:gd name="T11" fmla="*/ 575 h 3225"/>
                      <a:gd name="T12" fmla="*/ 125 w 3527"/>
                      <a:gd name="T13" fmla="*/ 354 h 3225"/>
                      <a:gd name="T14" fmla="*/ 322 w 3527"/>
                      <a:gd name="T15" fmla="*/ 150 h 3225"/>
                      <a:gd name="T16" fmla="*/ 679 w 3527"/>
                      <a:gd name="T17" fmla="*/ 12 h 3225"/>
                      <a:gd name="T18" fmla="*/ 1128 w 3527"/>
                      <a:gd name="T19" fmla="*/ 24 h 3225"/>
                      <a:gd name="T20" fmla="*/ 1633 w 3527"/>
                      <a:gd name="T21" fmla="*/ 174 h 3225"/>
                      <a:gd name="T22" fmla="*/ 2151 w 3527"/>
                      <a:gd name="T23" fmla="*/ 456 h 3225"/>
                      <a:gd name="T24" fmla="*/ 2653 w 3527"/>
                      <a:gd name="T25" fmla="*/ 857 h 3225"/>
                      <a:gd name="T26" fmla="*/ 3123 w 3527"/>
                      <a:gd name="T27" fmla="*/ 1391 h 3225"/>
                      <a:gd name="T28" fmla="*/ 3326 w 3527"/>
                      <a:gd name="T29" fmla="*/ 1726 h 3225"/>
                      <a:gd name="T30" fmla="*/ 3481 w 3527"/>
                      <a:gd name="T31" fmla="*/ 2062 h 3225"/>
                      <a:gd name="T32" fmla="*/ 3564 w 3527"/>
                      <a:gd name="T33" fmla="*/ 2386 h 3225"/>
                      <a:gd name="T34" fmla="*/ 3576 w 3527"/>
                      <a:gd name="T35" fmla="*/ 2680 h 3225"/>
                      <a:gd name="T36" fmla="*/ 3529 w 3527"/>
                      <a:gd name="T37" fmla="*/ 2931 h 3225"/>
                      <a:gd name="T38" fmla="*/ 3414 w 3527"/>
                      <a:gd name="T39" fmla="*/ 3141 h 3225"/>
                      <a:gd name="T40" fmla="*/ 3332 w 3527"/>
                      <a:gd name="T41" fmla="*/ 3225 h 3225"/>
                      <a:gd name="T42" fmla="*/ 3362 w 3527"/>
                      <a:gd name="T43" fmla="*/ 3201 h 3225"/>
                      <a:gd name="T44" fmla="*/ 3499 w 3527"/>
                      <a:gd name="T45" fmla="*/ 3009 h 3225"/>
                      <a:gd name="T46" fmla="*/ 3570 w 3527"/>
                      <a:gd name="T47" fmla="*/ 2769 h 3225"/>
                      <a:gd name="T48" fmla="*/ 3576 w 3527"/>
                      <a:gd name="T49" fmla="*/ 2488 h 3225"/>
                      <a:gd name="T50" fmla="*/ 3517 w 3527"/>
                      <a:gd name="T51" fmla="*/ 2170 h 3225"/>
                      <a:gd name="T52" fmla="*/ 3387 w 3527"/>
                      <a:gd name="T53" fmla="*/ 1834 h 3225"/>
                      <a:gd name="T54" fmla="*/ 3195 w 3527"/>
                      <a:gd name="T55" fmla="*/ 1499 h 3225"/>
                      <a:gd name="T56" fmla="*/ 2861 w 3527"/>
                      <a:gd name="T57" fmla="*/ 1061 h 3225"/>
                      <a:gd name="T58" fmla="*/ 2319 w 3527"/>
                      <a:gd name="T59" fmla="*/ 575 h 3225"/>
                      <a:gd name="T60" fmla="*/ 1805 w 3527"/>
                      <a:gd name="T61" fmla="*/ 252 h 3225"/>
                      <a:gd name="T62" fmla="*/ 1293 w 3527"/>
                      <a:gd name="T63" fmla="*/ 60 h 3225"/>
                      <a:gd name="T64" fmla="*/ 822 w 3527"/>
                      <a:gd name="T65" fmla="*/ 0 h 3225"/>
                      <a:gd name="T66" fmla="*/ 423 w 3527"/>
                      <a:gd name="T67" fmla="*/ 84 h 3225"/>
                      <a:gd name="T68" fmla="*/ 172 w 3527"/>
                      <a:gd name="T69" fmla="*/ 288 h 3225"/>
                      <a:gd name="T70" fmla="*/ 53 w 3527"/>
                      <a:gd name="T71" fmla="*/ 498 h 3225"/>
                      <a:gd name="T72" fmla="*/ 0 w 3527"/>
                      <a:gd name="T73" fmla="*/ 749 h 3225"/>
                      <a:gd name="T74" fmla="*/ 18 w 3527"/>
                      <a:gd name="T75" fmla="*/ 1043 h 3225"/>
                      <a:gd name="T76" fmla="*/ 101 w 3527"/>
                      <a:gd name="T77" fmla="*/ 1373 h 3225"/>
                      <a:gd name="T78" fmla="*/ 256 w 3527"/>
                      <a:gd name="T79" fmla="*/ 1708 h 3225"/>
                      <a:gd name="T80" fmla="*/ 459 w 3527"/>
                      <a:gd name="T81" fmla="*/ 2038 h 3225"/>
                      <a:gd name="T82" fmla="*/ 929 w 3527"/>
                      <a:gd name="T83" fmla="*/ 2572 h 3225"/>
                      <a:gd name="T84" fmla="*/ 1275 w 3527"/>
                      <a:gd name="T85" fmla="*/ 2865 h 3225"/>
                      <a:gd name="T86" fmla="*/ 1633 w 3527"/>
                      <a:gd name="T87" fmla="*/ 3099 h 3225"/>
                      <a:gd name="T88" fmla="*/ 1883 w 3527"/>
                      <a:gd name="T89" fmla="*/ 3225 h 3225"/>
                      <a:gd name="T90" fmla="*/ 1519 w 3527"/>
                      <a:gd name="T91" fmla="*/ 3027 h 3225"/>
                      <a:gd name="T92" fmla="*/ 1162 w 3527"/>
                      <a:gd name="T93" fmla="*/ 2769 h 3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5" name="Group 10">
                    <a:extLst>
                      <a:ext uri="{FF2B5EF4-FFF2-40B4-BE49-F238E27FC236}">
                        <a16:creationId xmlns:a16="http://schemas.microsoft.com/office/drawing/2014/main" id="{95CAF0E2-6FAE-4BF0-95AC-6E4924D83B93}"/>
                      </a:ext>
                    </a:extLst>
                  </p:cNvPr>
                  <p:cNvGrpSpPr>
                    <a:grpSpLocks/>
                  </p:cNvGrpSpPr>
                  <p:nvPr userDrawn="1"/>
                </p:nvGrpSpPr>
                <p:grpSpPr bwMode="auto">
                  <a:xfrm>
                    <a:off x="0" y="522"/>
                    <a:ext cx="4751" cy="3794"/>
                    <a:chOff x="0" y="522"/>
                    <a:chExt cx="4751" cy="3794"/>
                  </a:xfrm>
                </p:grpSpPr>
                <p:sp>
                  <p:nvSpPr>
                    <p:cNvPr id="1066" name="Freeform 11">
                      <a:extLst>
                        <a:ext uri="{FF2B5EF4-FFF2-40B4-BE49-F238E27FC236}">
                          <a16:creationId xmlns:a16="http://schemas.microsoft.com/office/drawing/2014/main" id="{BA6A3BBE-8E39-420C-AF32-92B8CF630B1E}"/>
                        </a:ext>
                      </a:extLst>
                    </p:cNvPr>
                    <p:cNvSpPr>
                      <a:spLocks/>
                    </p:cNvSpPr>
                    <p:nvPr userDrawn="1"/>
                  </p:nvSpPr>
                  <p:spPr bwMode="hidden">
                    <a:xfrm>
                      <a:off x="400" y="522"/>
                      <a:ext cx="4264" cy="3794"/>
                    </a:xfrm>
                    <a:custGeom>
                      <a:avLst/>
                      <a:gdLst>
                        <a:gd name="T0" fmla="*/ 4310 w 4251"/>
                        <a:gd name="T1" fmla="*/ 3237 h 3794"/>
                        <a:gd name="T2" fmla="*/ 4268 w 4251"/>
                        <a:gd name="T3" fmla="*/ 2961 h 3794"/>
                        <a:gd name="T4" fmla="*/ 4185 w 4251"/>
                        <a:gd name="T5" fmla="*/ 2679 h 3794"/>
                        <a:gd name="T6" fmla="*/ 4060 w 4251"/>
                        <a:gd name="T7" fmla="*/ 2391 h 3794"/>
                        <a:gd name="T8" fmla="*/ 3905 w 4251"/>
                        <a:gd name="T9" fmla="*/ 2098 h 3794"/>
                        <a:gd name="T10" fmla="*/ 3714 w 4251"/>
                        <a:gd name="T11" fmla="*/ 1810 h 3794"/>
                        <a:gd name="T12" fmla="*/ 3493 w 4251"/>
                        <a:gd name="T13" fmla="*/ 1528 h 3794"/>
                        <a:gd name="T14" fmla="*/ 3243 w 4251"/>
                        <a:gd name="T15" fmla="*/ 1252 h 3794"/>
                        <a:gd name="T16" fmla="*/ 2903 w 4251"/>
                        <a:gd name="T17" fmla="*/ 935 h 3794"/>
                        <a:gd name="T18" fmla="*/ 2471 w 4251"/>
                        <a:gd name="T19" fmla="*/ 605 h 3794"/>
                        <a:gd name="T20" fmla="*/ 2021 w 4251"/>
                        <a:gd name="T21" fmla="*/ 341 h 3794"/>
                        <a:gd name="T22" fmla="*/ 1574 w 4251"/>
                        <a:gd name="T23" fmla="*/ 143 h 3794"/>
                        <a:gd name="T24" fmla="*/ 1139 w 4251"/>
                        <a:gd name="T25" fmla="*/ 35 h 3794"/>
                        <a:gd name="T26" fmla="*/ 751 w 4251"/>
                        <a:gd name="T27" fmla="*/ 0 h 3794"/>
                        <a:gd name="T28" fmla="*/ 406 w 4251"/>
                        <a:gd name="T29" fmla="*/ 47 h 3794"/>
                        <a:gd name="T30" fmla="*/ 120 w 4251"/>
                        <a:gd name="T31" fmla="*/ 173 h 3794"/>
                        <a:gd name="T32" fmla="*/ 0 w 4251"/>
                        <a:gd name="T33" fmla="*/ 269 h 3794"/>
                        <a:gd name="T34" fmla="*/ 268 w 4251"/>
                        <a:gd name="T35" fmla="*/ 101 h 3794"/>
                        <a:gd name="T36" fmla="*/ 596 w 4251"/>
                        <a:gd name="T37" fmla="*/ 18 h 3794"/>
                        <a:gd name="T38" fmla="*/ 972 w 4251"/>
                        <a:gd name="T39" fmla="*/ 18 h 3794"/>
                        <a:gd name="T40" fmla="*/ 1377 w 4251"/>
                        <a:gd name="T41" fmla="*/ 95 h 3794"/>
                        <a:gd name="T42" fmla="*/ 1808 w 4251"/>
                        <a:gd name="T43" fmla="*/ 245 h 3794"/>
                        <a:gd name="T44" fmla="*/ 2247 w 4251"/>
                        <a:gd name="T45" fmla="*/ 467 h 3794"/>
                        <a:gd name="T46" fmla="*/ 2683 w 4251"/>
                        <a:gd name="T47" fmla="*/ 761 h 3794"/>
                        <a:gd name="T48" fmla="*/ 3106 w 4251"/>
                        <a:gd name="T49" fmla="*/ 1120 h 3794"/>
                        <a:gd name="T50" fmla="*/ 3368 w 4251"/>
                        <a:gd name="T51" fmla="*/ 1390 h 3794"/>
                        <a:gd name="T52" fmla="*/ 3607 w 4251"/>
                        <a:gd name="T53" fmla="*/ 1666 h 3794"/>
                        <a:gd name="T54" fmla="*/ 3814 w 4251"/>
                        <a:gd name="T55" fmla="*/ 1954 h 3794"/>
                        <a:gd name="T56" fmla="*/ 3982 w 4251"/>
                        <a:gd name="T57" fmla="*/ 2247 h 3794"/>
                        <a:gd name="T58" fmla="*/ 4122 w 4251"/>
                        <a:gd name="T59" fmla="*/ 2535 h 3794"/>
                        <a:gd name="T60" fmla="*/ 4227 w 4251"/>
                        <a:gd name="T61" fmla="*/ 2823 h 3794"/>
                        <a:gd name="T62" fmla="*/ 4286 w 4251"/>
                        <a:gd name="T63" fmla="*/ 3105 h 3794"/>
                        <a:gd name="T64" fmla="*/ 4310 w 4251"/>
                        <a:gd name="T65" fmla="*/ 3368 h 3794"/>
                        <a:gd name="T66" fmla="*/ 4298 w 4251"/>
                        <a:gd name="T67" fmla="*/ 3590 h 3794"/>
                        <a:gd name="T68" fmla="*/ 4250 w 4251"/>
                        <a:gd name="T69" fmla="*/ 3794 h 3794"/>
                        <a:gd name="T70" fmla="*/ 4280 w 4251"/>
                        <a:gd name="T71" fmla="*/ 3692 h 3794"/>
                        <a:gd name="T72" fmla="*/ 4310 w 4251"/>
                        <a:gd name="T73" fmla="*/ 3482 h 3794"/>
                        <a:gd name="T74" fmla="*/ 4316 w 4251"/>
                        <a:gd name="T75" fmla="*/ 3368 h 37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215" y="3692"/>
                          </a:lnTo>
                          <a:lnTo>
                            <a:pt x="4239" y="3590"/>
                          </a:lnTo>
                          <a:lnTo>
                            <a:pt x="4245" y="3482"/>
                          </a:lnTo>
                          <a:lnTo>
                            <a:pt x="4251" y="336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7" name="Group 12">
                      <a:extLst>
                        <a:ext uri="{FF2B5EF4-FFF2-40B4-BE49-F238E27FC236}">
                          <a16:creationId xmlns:a16="http://schemas.microsoft.com/office/drawing/2014/main" id="{8C7154B7-9659-444C-B4DF-AED17815D626}"/>
                        </a:ext>
                      </a:extLst>
                    </p:cNvPr>
                    <p:cNvGrpSpPr>
                      <a:grpSpLocks/>
                    </p:cNvGrpSpPr>
                    <p:nvPr userDrawn="1"/>
                  </p:nvGrpSpPr>
                  <p:grpSpPr bwMode="auto">
                    <a:xfrm>
                      <a:off x="0" y="659"/>
                      <a:ext cx="4751" cy="3657"/>
                      <a:chOff x="0" y="659"/>
                      <a:chExt cx="4751" cy="3657"/>
                    </a:xfrm>
                  </p:grpSpPr>
                  <p:sp>
                    <p:nvSpPr>
                      <p:cNvPr id="1068" name="Freeform 13">
                        <a:extLst>
                          <a:ext uri="{FF2B5EF4-FFF2-40B4-BE49-F238E27FC236}">
                            <a16:creationId xmlns:a16="http://schemas.microsoft.com/office/drawing/2014/main" id="{D470A32E-9C80-41BD-8E2F-D13AA94539DC}"/>
                          </a:ext>
                        </a:extLst>
                      </p:cNvPr>
                      <p:cNvSpPr>
                        <a:spLocks/>
                      </p:cNvSpPr>
                      <p:nvPr userDrawn="1"/>
                    </p:nvSpPr>
                    <p:spPr bwMode="hidden">
                      <a:xfrm>
                        <a:off x="400" y="659"/>
                        <a:ext cx="4121" cy="3657"/>
                      </a:xfrm>
                      <a:custGeom>
                        <a:avLst/>
                        <a:gdLst>
                          <a:gd name="T0" fmla="*/ 166 w 4108"/>
                          <a:gd name="T1" fmla="*/ 186 h 3657"/>
                          <a:gd name="T2" fmla="*/ 447 w 4108"/>
                          <a:gd name="T3" fmla="*/ 54 h 3657"/>
                          <a:gd name="T4" fmla="*/ 781 w 4108"/>
                          <a:gd name="T5" fmla="*/ 6 h 3657"/>
                          <a:gd name="T6" fmla="*/ 1156 w 4108"/>
                          <a:gd name="T7" fmla="*/ 36 h 3657"/>
                          <a:gd name="T8" fmla="*/ 1562 w 4108"/>
                          <a:gd name="T9" fmla="*/ 144 h 3657"/>
                          <a:gd name="T10" fmla="*/ 1979 w 4108"/>
                          <a:gd name="T11" fmla="*/ 324 h 3657"/>
                          <a:gd name="T12" fmla="*/ 2407 w 4108"/>
                          <a:gd name="T13" fmla="*/ 570 h 3657"/>
                          <a:gd name="T14" fmla="*/ 2825 w 4108"/>
                          <a:gd name="T15" fmla="*/ 888 h 3657"/>
                          <a:gd name="T16" fmla="*/ 3153 w 4108"/>
                          <a:gd name="T17" fmla="*/ 1193 h 3657"/>
                          <a:gd name="T18" fmla="*/ 3391 w 4108"/>
                          <a:gd name="T19" fmla="*/ 1451 h 3657"/>
                          <a:gd name="T20" fmla="*/ 3595 w 4108"/>
                          <a:gd name="T21" fmla="*/ 1721 h 3657"/>
                          <a:gd name="T22" fmla="*/ 3779 w 4108"/>
                          <a:gd name="T23" fmla="*/ 1997 h 3657"/>
                          <a:gd name="T24" fmla="*/ 3923 w 4108"/>
                          <a:gd name="T25" fmla="*/ 2272 h 3657"/>
                          <a:gd name="T26" fmla="*/ 4041 w 4108"/>
                          <a:gd name="T27" fmla="*/ 2548 h 3657"/>
                          <a:gd name="T28" fmla="*/ 4125 w 4108"/>
                          <a:gd name="T29" fmla="*/ 2818 h 3657"/>
                          <a:gd name="T30" fmla="*/ 4167 w 4108"/>
                          <a:gd name="T31" fmla="*/ 3070 h 3657"/>
                          <a:gd name="T32" fmla="*/ 4167 w 4108"/>
                          <a:gd name="T33" fmla="*/ 3321 h 3657"/>
                          <a:gd name="T34" fmla="*/ 4125 w 4108"/>
                          <a:gd name="T35" fmla="*/ 3549 h 3657"/>
                          <a:gd name="T36" fmla="*/ 4095 w 4108"/>
                          <a:gd name="T37" fmla="*/ 3657 h 3657"/>
                          <a:gd name="T38" fmla="*/ 4155 w 4108"/>
                          <a:gd name="T39" fmla="*/ 3447 h 3657"/>
                          <a:gd name="T40" fmla="*/ 4173 w 4108"/>
                          <a:gd name="T41" fmla="*/ 3213 h 3657"/>
                          <a:gd name="T42" fmla="*/ 4167 w 4108"/>
                          <a:gd name="T43" fmla="*/ 3070 h 3657"/>
                          <a:gd name="T44" fmla="*/ 4125 w 4108"/>
                          <a:gd name="T45" fmla="*/ 2812 h 3657"/>
                          <a:gd name="T46" fmla="*/ 4047 w 4108"/>
                          <a:gd name="T47" fmla="*/ 2548 h 3657"/>
                          <a:gd name="T48" fmla="*/ 3929 w 4108"/>
                          <a:gd name="T49" fmla="*/ 2272 h 3657"/>
                          <a:gd name="T50" fmla="*/ 3785 w 4108"/>
                          <a:gd name="T51" fmla="*/ 1997 h 3657"/>
                          <a:gd name="T52" fmla="*/ 3601 w 4108"/>
                          <a:gd name="T53" fmla="*/ 1721 h 3657"/>
                          <a:gd name="T54" fmla="*/ 3397 w 4108"/>
                          <a:gd name="T55" fmla="*/ 1451 h 3657"/>
                          <a:gd name="T56" fmla="*/ 3159 w 4108"/>
                          <a:gd name="T57" fmla="*/ 1187 h 3657"/>
                          <a:gd name="T58" fmla="*/ 2837 w 4108"/>
                          <a:gd name="T59" fmla="*/ 888 h 3657"/>
                          <a:gd name="T60" fmla="*/ 2426 w 4108"/>
                          <a:gd name="T61" fmla="*/ 576 h 3657"/>
                          <a:gd name="T62" fmla="*/ 1997 w 4108"/>
                          <a:gd name="T63" fmla="*/ 330 h 3657"/>
                          <a:gd name="T64" fmla="*/ 1568 w 4108"/>
                          <a:gd name="T65" fmla="*/ 144 h 3657"/>
                          <a:gd name="T66" fmla="*/ 1150 w 4108"/>
                          <a:gd name="T67" fmla="*/ 30 h 3657"/>
                          <a:gd name="T68" fmla="*/ 763 w 4108"/>
                          <a:gd name="T69" fmla="*/ 0 h 3657"/>
                          <a:gd name="T70" fmla="*/ 436 w 4108"/>
                          <a:gd name="T71" fmla="*/ 54 h 3657"/>
                          <a:gd name="T72" fmla="*/ 166 w 4108"/>
                          <a:gd name="T73" fmla="*/ 186 h 3657"/>
                          <a:gd name="T74" fmla="*/ 24 w 4108"/>
                          <a:gd name="T75" fmla="*/ 306 h 3657"/>
                          <a:gd name="T76" fmla="*/ 0 w 4108"/>
                          <a:gd name="T77" fmla="*/ 336 h 3657"/>
                          <a:gd name="T78" fmla="*/ 48 w 4108"/>
                          <a:gd name="T79" fmla="*/ 282 h 36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9" name="Group 14">
                        <a:extLst>
                          <a:ext uri="{FF2B5EF4-FFF2-40B4-BE49-F238E27FC236}">
                            <a16:creationId xmlns:a16="http://schemas.microsoft.com/office/drawing/2014/main" id="{71EEBDF0-A530-4822-A925-0465AA9E1ADE}"/>
                          </a:ext>
                        </a:extLst>
                      </p:cNvPr>
                      <p:cNvGrpSpPr>
                        <a:grpSpLocks/>
                      </p:cNvGrpSpPr>
                      <p:nvPr userDrawn="1"/>
                    </p:nvGrpSpPr>
                    <p:grpSpPr bwMode="auto">
                      <a:xfrm>
                        <a:off x="0" y="808"/>
                        <a:ext cx="4751" cy="3508"/>
                        <a:chOff x="-400" y="808"/>
                        <a:chExt cx="4751" cy="3508"/>
                      </a:xfrm>
                    </p:grpSpPr>
                    <p:sp>
                      <p:nvSpPr>
                        <p:cNvPr id="1070" name="Line 15">
                          <a:extLst>
                            <a:ext uri="{FF2B5EF4-FFF2-40B4-BE49-F238E27FC236}">
                              <a16:creationId xmlns:a16="http://schemas.microsoft.com/office/drawing/2014/main" id="{B6AECC41-0BF0-4D8E-B226-798A8C121190}"/>
                            </a:ext>
                          </a:extLst>
                        </p:cNvPr>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1" name="Line 16">
                          <a:extLst>
                            <a:ext uri="{FF2B5EF4-FFF2-40B4-BE49-F238E27FC236}">
                              <a16:creationId xmlns:a16="http://schemas.microsoft.com/office/drawing/2014/main" id="{6FB8E8C0-CF18-4D61-9977-2D5D8EAFA08F}"/>
                            </a:ext>
                          </a:extLst>
                        </p:cNvPr>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2" name="Line 17">
                          <a:extLst>
                            <a:ext uri="{FF2B5EF4-FFF2-40B4-BE49-F238E27FC236}">
                              <a16:creationId xmlns:a16="http://schemas.microsoft.com/office/drawing/2014/main" id="{7E2C383B-6B4C-40F1-B2A3-34BAF00AE456}"/>
                            </a:ext>
                          </a:extLst>
                        </p:cNvPr>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3" name="Line 18">
                          <a:extLst>
                            <a:ext uri="{FF2B5EF4-FFF2-40B4-BE49-F238E27FC236}">
                              <a16:creationId xmlns:a16="http://schemas.microsoft.com/office/drawing/2014/main" id="{6CA73C67-7AC2-41A4-826C-56782EE91B30}"/>
                            </a:ext>
                          </a:extLst>
                        </p:cNvPr>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4" name="Line 19">
                          <a:extLst>
                            <a:ext uri="{FF2B5EF4-FFF2-40B4-BE49-F238E27FC236}">
                              <a16:creationId xmlns:a16="http://schemas.microsoft.com/office/drawing/2014/main" id="{E9F66622-BB82-41E5-A049-5694B125C37C}"/>
                            </a:ext>
                          </a:extLst>
                        </p:cNvPr>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5" name="Line 20">
                          <a:extLst>
                            <a:ext uri="{FF2B5EF4-FFF2-40B4-BE49-F238E27FC236}">
                              <a16:creationId xmlns:a16="http://schemas.microsoft.com/office/drawing/2014/main" id="{F9A63D7F-312B-4E0B-8DE1-01790929E019}"/>
                            </a:ext>
                          </a:extLst>
                        </p:cNvPr>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6" name="Line 21">
                          <a:extLst>
                            <a:ext uri="{FF2B5EF4-FFF2-40B4-BE49-F238E27FC236}">
                              <a16:creationId xmlns:a16="http://schemas.microsoft.com/office/drawing/2014/main" id="{5377582A-893A-44EF-9A0A-0DF199C2F457}"/>
                            </a:ext>
                          </a:extLst>
                        </p:cNvPr>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7" name="Line 22">
                          <a:extLst>
                            <a:ext uri="{FF2B5EF4-FFF2-40B4-BE49-F238E27FC236}">
                              <a16:creationId xmlns:a16="http://schemas.microsoft.com/office/drawing/2014/main" id="{6AEFBBA0-AFFE-4CE0-9EE7-673997DDDB37}"/>
                            </a:ext>
                          </a:extLst>
                        </p:cNvPr>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8" name="Line 23">
                          <a:extLst>
                            <a:ext uri="{FF2B5EF4-FFF2-40B4-BE49-F238E27FC236}">
                              <a16:creationId xmlns:a16="http://schemas.microsoft.com/office/drawing/2014/main" id="{07A15506-D0C9-471C-8E59-1DCE59073CDF}"/>
                            </a:ext>
                          </a:extLst>
                        </p:cNvPr>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9" name="Line 24">
                          <a:extLst>
                            <a:ext uri="{FF2B5EF4-FFF2-40B4-BE49-F238E27FC236}">
                              <a16:creationId xmlns:a16="http://schemas.microsoft.com/office/drawing/2014/main" id="{8F98D593-7E18-4264-8805-E7413CB3C732}"/>
                            </a:ext>
                          </a:extLst>
                        </p:cNvPr>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0" name="Line 25">
                          <a:extLst>
                            <a:ext uri="{FF2B5EF4-FFF2-40B4-BE49-F238E27FC236}">
                              <a16:creationId xmlns:a16="http://schemas.microsoft.com/office/drawing/2014/main" id="{44EBB565-ECD0-430A-A74F-24AEAFD0E087}"/>
                            </a:ext>
                          </a:extLst>
                        </p:cNvPr>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1" name="Line 26">
                          <a:extLst>
                            <a:ext uri="{FF2B5EF4-FFF2-40B4-BE49-F238E27FC236}">
                              <a16:creationId xmlns:a16="http://schemas.microsoft.com/office/drawing/2014/main" id="{BDC2C5A4-5A40-4D4C-B5F7-0BF0FFF5E1B9}"/>
                            </a:ext>
                          </a:extLst>
                        </p:cNvPr>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2" name="Line 27">
                          <a:extLst>
                            <a:ext uri="{FF2B5EF4-FFF2-40B4-BE49-F238E27FC236}">
                              <a16:creationId xmlns:a16="http://schemas.microsoft.com/office/drawing/2014/main" id="{544CCFFD-0CF0-4B43-B6C0-31491D49075A}"/>
                            </a:ext>
                          </a:extLst>
                        </p:cNvPr>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3" name="Line 28">
                          <a:extLst>
                            <a:ext uri="{FF2B5EF4-FFF2-40B4-BE49-F238E27FC236}">
                              <a16:creationId xmlns:a16="http://schemas.microsoft.com/office/drawing/2014/main" id="{D6748452-FA4B-4CC4-90D9-BC58EA258377}"/>
                            </a:ext>
                          </a:extLst>
                        </p:cNvPr>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4" name="Line 29">
                          <a:extLst>
                            <a:ext uri="{FF2B5EF4-FFF2-40B4-BE49-F238E27FC236}">
                              <a16:creationId xmlns:a16="http://schemas.microsoft.com/office/drawing/2014/main" id="{7A25FB91-56D5-44DA-9483-30B89C098606}"/>
                            </a:ext>
                          </a:extLst>
                        </p:cNvPr>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5" name="Line 30">
                          <a:extLst>
                            <a:ext uri="{FF2B5EF4-FFF2-40B4-BE49-F238E27FC236}">
                              <a16:creationId xmlns:a16="http://schemas.microsoft.com/office/drawing/2014/main" id="{2AC46C9F-0388-46E4-B4D5-C6F3B48D4902}"/>
                            </a:ext>
                          </a:extLst>
                        </p:cNvPr>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6" name="Line 31">
                          <a:extLst>
                            <a:ext uri="{FF2B5EF4-FFF2-40B4-BE49-F238E27FC236}">
                              <a16:creationId xmlns:a16="http://schemas.microsoft.com/office/drawing/2014/main" id="{38B7BF38-1C6D-461C-ABEC-30AF0BE70DF4}"/>
                            </a:ext>
                          </a:extLst>
                        </p:cNvPr>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7" name="Line 32">
                          <a:extLst>
                            <a:ext uri="{FF2B5EF4-FFF2-40B4-BE49-F238E27FC236}">
                              <a16:creationId xmlns:a16="http://schemas.microsoft.com/office/drawing/2014/main" id="{B0E4E9FD-B826-41BD-A486-BC4AB3067DF9}"/>
                            </a:ext>
                          </a:extLst>
                        </p:cNvPr>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8" name="Line 33">
                          <a:extLst>
                            <a:ext uri="{FF2B5EF4-FFF2-40B4-BE49-F238E27FC236}">
                              <a16:creationId xmlns:a16="http://schemas.microsoft.com/office/drawing/2014/main" id="{69D0CE89-7703-446E-B7B1-6D1B69F5C12F}"/>
                            </a:ext>
                          </a:extLst>
                        </p:cNvPr>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9" name="Line 34">
                          <a:extLst>
                            <a:ext uri="{FF2B5EF4-FFF2-40B4-BE49-F238E27FC236}">
                              <a16:creationId xmlns:a16="http://schemas.microsoft.com/office/drawing/2014/main" id="{6903904F-CB5F-4718-8194-F1CAA3E7D532}"/>
                            </a:ext>
                          </a:extLst>
                        </p:cNvPr>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0" name="Line 35">
                          <a:extLst>
                            <a:ext uri="{FF2B5EF4-FFF2-40B4-BE49-F238E27FC236}">
                              <a16:creationId xmlns:a16="http://schemas.microsoft.com/office/drawing/2014/main" id="{75A7DF54-D878-4550-8D95-B9E814B68389}"/>
                            </a:ext>
                          </a:extLst>
                        </p:cNvPr>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1" name="Line 36">
                          <a:extLst>
                            <a:ext uri="{FF2B5EF4-FFF2-40B4-BE49-F238E27FC236}">
                              <a16:creationId xmlns:a16="http://schemas.microsoft.com/office/drawing/2014/main" id="{48CF4FD7-087D-4265-BEA1-0CB70C12245B}"/>
                            </a:ext>
                          </a:extLst>
                        </p:cNvPr>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2" name="Line 37">
                          <a:extLst>
                            <a:ext uri="{FF2B5EF4-FFF2-40B4-BE49-F238E27FC236}">
                              <a16:creationId xmlns:a16="http://schemas.microsoft.com/office/drawing/2014/main" id="{6A210925-75B4-4B0F-AA85-4FCBEB0C4878}"/>
                            </a:ext>
                          </a:extLst>
                        </p:cNvPr>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3" name="Line 38">
                          <a:extLst>
                            <a:ext uri="{FF2B5EF4-FFF2-40B4-BE49-F238E27FC236}">
                              <a16:creationId xmlns:a16="http://schemas.microsoft.com/office/drawing/2014/main" id="{BEB51E0C-F5A3-4A5B-9AE3-0D5D6424DFA2}"/>
                            </a:ext>
                          </a:extLst>
                        </p:cNvPr>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4" name="Line 39">
                          <a:extLst>
                            <a:ext uri="{FF2B5EF4-FFF2-40B4-BE49-F238E27FC236}">
                              <a16:creationId xmlns:a16="http://schemas.microsoft.com/office/drawing/2014/main" id="{FA42B2A5-49DE-44B7-9A58-ADAB37BAC1EB}"/>
                            </a:ext>
                          </a:extLst>
                        </p:cNvPr>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5" name="Line 40">
                          <a:extLst>
                            <a:ext uri="{FF2B5EF4-FFF2-40B4-BE49-F238E27FC236}">
                              <a16:creationId xmlns:a16="http://schemas.microsoft.com/office/drawing/2014/main" id="{67C4D1C4-7EB6-4F58-9ADF-A38943C7FBC6}"/>
                            </a:ext>
                          </a:extLst>
                        </p:cNvPr>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6" name="Line 41">
                          <a:extLst>
                            <a:ext uri="{FF2B5EF4-FFF2-40B4-BE49-F238E27FC236}">
                              <a16:creationId xmlns:a16="http://schemas.microsoft.com/office/drawing/2014/main" id="{85943A73-0C17-4BBC-B8CB-16D3FB9946B0}"/>
                            </a:ext>
                          </a:extLst>
                        </p:cNvPr>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7" name="Line 42">
                          <a:extLst>
                            <a:ext uri="{FF2B5EF4-FFF2-40B4-BE49-F238E27FC236}">
                              <a16:creationId xmlns:a16="http://schemas.microsoft.com/office/drawing/2014/main" id="{18759317-7169-4E59-BDE0-E948F070AF3E}"/>
                            </a:ext>
                          </a:extLst>
                        </p:cNvPr>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8" name="Line 43">
                          <a:extLst>
                            <a:ext uri="{FF2B5EF4-FFF2-40B4-BE49-F238E27FC236}">
                              <a16:creationId xmlns:a16="http://schemas.microsoft.com/office/drawing/2014/main" id="{EE14864E-BE82-4B93-9748-2913E7F73CBD}"/>
                            </a:ext>
                          </a:extLst>
                        </p:cNvPr>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9" name="Line 44">
                          <a:extLst>
                            <a:ext uri="{FF2B5EF4-FFF2-40B4-BE49-F238E27FC236}">
                              <a16:creationId xmlns:a16="http://schemas.microsoft.com/office/drawing/2014/main" id="{C3E4A003-59A0-423B-B495-AE65FFFE3E9F}"/>
                            </a:ext>
                          </a:extLst>
                        </p:cNvPr>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0" name="Line 45">
                          <a:extLst>
                            <a:ext uri="{FF2B5EF4-FFF2-40B4-BE49-F238E27FC236}">
                              <a16:creationId xmlns:a16="http://schemas.microsoft.com/office/drawing/2014/main" id="{ACE985CC-CD35-41E4-9882-23363F68D634}"/>
                            </a:ext>
                          </a:extLst>
                        </p:cNvPr>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1" name="Line 46">
                          <a:extLst>
                            <a:ext uri="{FF2B5EF4-FFF2-40B4-BE49-F238E27FC236}">
                              <a16:creationId xmlns:a16="http://schemas.microsoft.com/office/drawing/2014/main" id="{29F5A866-BBD2-4754-B3BA-CCC877106336}"/>
                            </a:ext>
                          </a:extLst>
                        </p:cNvPr>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2" name="Line 47">
                          <a:extLst>
                            <a:ext uri="{FF2B5EF4-FFF2-40B4-BE49-F238E27FC236}">
                              <a16:creationId xmlns:a16="http://schemas.microsoft.com/office/drawing/2014/main" id="{ECA477F8-4254-482F-A1D6-D5605F39F1BD}"/>
                            </a:ext>
                          </a:extLst>
                        </p:cNvPr>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3" name="Line 48">
                          <a:extLst>
                            <a:ext uri="{FF2B5EF4-FFF2-40B4-BE49-F238E27FC236}">
                              <a16:creationId xmlns:a16="http://schemas.microsoft.com/office/drawing/2014/main" id="{03109DCB-1CF8-4C00-9C8F-8416FB303EBD}"/>
                            </a:ext>
                          </a:extLst>
                        </p:cNvPr>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4" name="Line 49">
                          <a:extLst>
                            <a:ext uri="{FF2B5EF4-FFF2-40B4-BE49-F238E27FC236}">
                              <a16:creationId xmlns:a16="http://schemas.microsoft.com/office/drawing/2014/main" id="{02DB3923-13AB-43A0-8DDD-416C7D91ABD5}"/>
                            </a:ext>
                          </a:extLst>
                        </p:cNvPr>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5" name="Freeform 50">
                          <a:extLst>
                            <a:ext uri="{FF2B5EF4-FFF2-40B4-BE49-F238E27FC236}">
                              <a16:creationId xmlns:a16="http://schemas.microsoft.com/office/drawing/2014/main" id="{5EAE4AA9-8B03-4731-9741-F2B5A983A915}"/>
                            </a:ext>
                          </a:extLst>
                        </p:cNvPr>
                        <p:cNvSpPr>
                          <a:spLocks/>
                        </p:cNvSpPr>
                        <p:nvPr userDrawn="1"/>
                      </p:nvSpPr>
                      <p:spPr bwMode="hidden">
                        <a:xfrm>
                          <a:off x="0" y="2548"/>
                          <a:ext cx="1542" cy="1768"/>
                        </a:xfrm>
                        <a:custGeom>
                          <a:avLst/>
                          <a:gdLst>
                            <a:gd name="T0" fmla="*/ 924 w 1537"/>
                            <a:gd name="T1" fmla="*/ 1264 h 1768"/>
                            <a:gd name="T2" fmla="*/ 1073 w 1537"/>
                            <a:gd name="T3" fmla="*/ 1402 h 1768"/>
                            <a:gd name="T4" fmla="*/ 1234 w 1537"/>
                            <a:gd name="T5" fmla="*/ 1528 h 1768"/>
                            <a:gd name="T6" fmla="*/ 1390 w 1537"/>
                            <a:gd name="T7" fmla="*/ 1654 h 1768"/>
                            <a:gd name="T8" fmla="*/ 1556 w 1537"/>
                            <a:gd name="T9" fmla="*/ 1768 h 1768"/>
                            <a:gd name="T10" fmla="*/ 1562 w 1537"/>
                            <a:gd name="T11" fmla="*/ 1768 h 1768"/>
                            <a:gd name="T12" fmla="*/ 1397 w 1537"/>
                            <a:gd name="T13" fmla="*/ 1654 h 1768"/>
                            <a:gd name="T14" fmla="*/ 1240 w 1537"/>
                            <a:gd name="T15" fmla="*/ 1534 h 1768"/>
                            <a:gd name="T16" fmla="*/ 1080 w 1537"/>
                            <a:gd name="T17" fmla="*/ 1402 h 1768"/>
                            <a:gd name="T18" fmla="*/ 930 w 1537"/>
                            <a:gd name="T19" fmla="*/ 1258 h 1768"/>
                            <a:gd name="T20" fmla="*/ 778 w 1537"/>
                            <a:gd name="T21" fmla="*/ 1115 h 1768"/>
                            <a:gd name="T22" fmla="*/ 638 w 1537"/>
                            <a:gd name="T23" fmla="*/ 959 h 1768"/>
                            <a:gd name="T24" fmla="*/ 506 w 1537"/>
                            <a:gd name="T25" fmla="*/ 803 h 1768"/>
                            <a:gd name="T26" fmla="*/ 382 w 1537"/>
                            <a:gd name="T27" fmla="*/ 647 h 1768"/>
                            <a:gd name="T28" fmla="*/ 274 w 1537"/>
                            <a:gd name="T29" fmla="*/ 485 h 1768"/>
                            <a:gd name="T30" fmla="*/ 172 w 1537"/>
                            <a:gd name="T31" fmla="*/ 323 h 1768"/>
                            <a:gd name="T32" fmla="*/ 78 w 1537"/>
                            <a:gd name="T33" fmla="*/ 161 h 1768"/>
                            <a:gd name="T34" fmla="*/ 0 w 1537"/>
                            <a:gd name="T35" fmla="*/ 0 h 1768"/>
                            <a:gd name="T36" fmla="*/ 0 w 1537"/>
                            <a:gd name="T37" fmla="*/ 12 h 1768"/>
                            <a:gd name="T38" fmla="*/ 78 w 1537"/>
                            <a:gd name="T39" fmla="*/ 173 h 1768"/>
                            <a:gd name="T40" fmla="*/ 172 w 1537"/>
                            <a:gd name="T41" fmla="*/ 335 h 1768"/>
                            <a:gd name="T42" fmla="*/ 274 w 1537"/>
                            <a:gd name="T43" fmla="*/ 491 h 1768"/>
                            <a:gd name="T44" fmla="*/ 382 w 1537"/>
                            <a:gd name="T45" fmla="*/ 653 h 1768"/>
                            <a:gd name="T46" fmla="*/ 506 w 1537"/>
                            <a:gd name="T47" fmla="*/ 809 h 1768"/>
                            <a:gd name="T48" fmla="*/ 638 w 1537"/>
                            <a:gd name="T49" fmla="*/ 965 h 1768"/>
                            <a:gd name="T50" fmla="*/ 778 w 1537"/>
                            <a:gd name="T51" fmla="*/ 1121 h 1768"/>
                            <a:gd name="T52" fmla="*/ 924 w 1537"/>
                            <a:gd name="T53" fmla="*/ 1264 h 1768"/>
                            <a:gd name="T54" fmla="*/ 924 w 1537"/>
                            <a:gd name="T55" fmla="*/ 1264 h 17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close/>
                            </a:path>
                          </a:pathLst>
                        </a:custGeom>
                        <a:solidFill>
                          <a:schemeClr val="accent2"/>
                        </a:solidFill>
                        <a:ln w="9525">
                          <a:solidFill>
                            <a:schemeClr val="accent2"/>
                          </a:solidFill>
                          <a:round/>
                          <a:headEnd/>
                          <a:tailEnd/>
                        </a:ln>
                      </p:spPr>
                      <p:txBody>
                        <a:bodyPr/>
                        <a:lstStyle/>
                        <a:p>
                          <a:endParaRPr lang="it-IT"/>
                        </a:p>
                      </p:txBody>
                    </p:sp>
                    <p:grpSp>
                      <p:nvGrpSpPr>
                        <p:cNvPr id="1106" name="Group 51">
                          <a:extLst>
                            <a:ext uri="{FF2B5EF4-FFF2-40B4-BE49-F238E27FC236}">
                              <a16:creationId xmlns:a16="http://schemas.microsoft.com/office/drawing/2014/main" id="{72CDDD69-451D-4E89-8C7B-2A92A340F088}"/>
                            </a:ext>
                          </a:extLst>
                        </p:cNvPr>
                        <p:cNvGrpSpPr>
                          <a:grpSpLocks/>
                        </p:cNvGrpSpPr>
                        <p:nvPr userDrawn="1"/>
                      </p:nvGrpSpPr>
                      <p:grpSpPr bwMode="auto">
                        <a:xfrm>
                          <a:off x="0" y="1812"/>
                          <a:ext cx="3672" cy="2049"/>
                          <a:chOff x="5" y="1816"/>
                          <a:chExt cx="3672" cy="2049"/>
                        </a:xfrm>
                      </p:grpSpPr>
                      <p:sp>
                        <p:nvSpPr>
                          <p:cNvPr id="1143" name="Oval 52">
                            <a:extLst>
                              <a:ext uri="{FF2B5EF4-FFF2-40B4-BE49-F238E27FC236}">
                                <a16:creationId xmlns:a16="http://schemas.microsoft.com/office/drawing/2014/main" id="{FB5ED0F5-CBC1-45CD-A742-9D4282219284}"/>
                              </a:ext>
                            </a:extLst>
                          </p:cNvPr>
                          <p:cNvSpPr>
                            <a:spLocks noChangeArrowheads="1"/>
                          </p:cNvSpPr>
                          <p:nvPr userDrawn="1"/>
                        </p:nvSpPr>
                        <p:spPr bwMode="hidden">
                          <a:xfrm rot="-2819839">
                            <a:off x="1544" y="2868"/>
                            <a:ext cx="161" cy="28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4" name="Oval 53">
                            <a:extLst>
                              <a:ext uri="{FF2B5EF4-FFF2-40B4-BE49-F238E27FC236}">
                                <a16:creationId xmlns:a16="http://schemas.microsoft.com/office/drawing/2014/main" id="{53E2DFC4-06F1-4904-AE95-EF546967B066}"/>
                              </a:ext>
                            </a:extLst>
                          </p:cNvPr>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5" name="Oval 54">
                            <a:extLst>
                              <a:ext uri="{FF2B5EF4-FFF2-40B4-BE49-F238E27FC236}">
                                <a16:creationId xmlns:a16="http://schemas.microsoft.com/office/drawing/2014/main" id="{71D9665F-48E5-440A-BA3B-1B7F6D13C1FA}"/>
                              </a:ext>
                            </a:extLst>
                          </p:cNvPr>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6" name="Oval 55">
                            <a:extLst>
                              <a:ext uri="{FF2B5EF4-FFF2-40B4-BE49-F238E27FC236}">
                                <a16:creationId xmlns:a16="http://schemas.microsoft.com/office/drawing/2014/main" id="{5A10B38C-110A-4674-AB36-11A417996A92}"/>
                              </a:ext>
                            </a:extLst>
                          </p:cNvPr>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7" name="Oval 56">
                            <a:extLst>
                              <a:ext uri="{FF2B5EF4-FFF2-40B4-BE49-F238E27FC236}">
                                <a16:creationId xmlns:a16="http://schemas.microsoft.com/office/drawing/2014/main" id="{D19190CD-9BF1-4955-9CF6-163AE89C7AAB}"/>
                              </a:ext>
                            </a:extLst>
                          </p:cNvPr>
                          <p:cNvSpPr>
                            <a:spLocks noChangeArrowheads="1"/>
                          </p:cNvSpPr>
                          <p:nvPr userDrawn="1"/>
                        </p:nvSpPr>
                        <p:spPr bwMode="hidden">
                          <a:xfrm rot="-2819839">
                            <a:off x="1294" y="2200"/>
                            <a:ext cx="786" cy="1467"/>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8" name="Oval 57">
                            <a:extLst>
                              <a:ext uri="{FF2B5EF4-FFF2-40B4-BE49-F238E27FC236}">
                                <a16:creationId xmlns:a16="http://schemas.microsoft.com/office/drawing/2014/main" id="{9929C328-304F-4830-9372-FA44BDCB16F3}"/>
                              </a:ext>
                            </a:extLst>
                          </p:cNvPr>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9" name="Oval 58">
                            <a:extLst>
                              <a:ext uri="{FF2B5EF4-FFF2-40B4-BE49-F238E27FC236}">
                                <a16:creationId xmlns:a16="http://schemas.microsoft.com/office/drawing/2014/main" id="{2489F955-356B-4A30-9E91-4C35BE3B8777}"/>
                              </a:ext>
                            </a:extLst>
                          </p:cNvPr>
                          <p:cNvSpPr>
                            <a:spLocks noChangeArrowheads="1"/>
                          </p:cNvSpPr>
                          <p:nvPr userDrawn="1"/>
                        </p:nvSpPr>
                        <p:spPr bwMode="hidden">
                          <a:xfrm rot="-2819839">
                            <a:off x="1158" y="1864"/>
                            <a:ext cx="1167" cy="2094"/>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0" name="Oval 59">
                            <a:extLst>
                              <a:ext uri="{FF2B5EF4-FFF2-40B4-BE49-F238E27FC236}">
                                <a16:creationId xmlns:a16="http://schemas.microsoft.com/office/drawing/2014/main" id="{57B10AFA-A284-4AD3-8B6B-6B32ECDF0F10}"/>
                              </a:ext>
                            </a:extLst>
                          </p:cNvPr>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1" name="Oval 60">
                            <a:extLst>
                              <a:ext uri="{FF2B5EF4-FFF2-40B4-BE49-F238E27FC236}">
                                <a16:creationId xmlns:a16="http://schemas.microsoft.com/office/drawing/2014/main" id="{2B8017C8-7D35-4210-95D1-F2BDE9F57CD2}"/>
                              </a:ext>
                            </a:extLst>
                          </p:cNvPr>
                          <p:cNvSpPr>
                            <a:spLocks noChangeArrowheads="1"/>
                          </p:cNvSpPr>
                          <p:nvPr userDrawn="1"/>
                        </p:nvSpPr>
                        <p:spPr bwMode="hidden">
                          <a:xfrm rot="-2819839">
                            <a:off x="1000" y="1535"/>
                            <a:ext cx="1563" cy="269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2" name="Oval 61">
                            <a:extLst>
                              <a:ext uri="{FF2B5EF4-FFF2-40B4-BE49-F238E27FC236}">
                                <a16:creationId xmlns:a16="http://schemas.microsoft.com/office/drawing/2014/main" id="{582E3399-9ECC-4373-A8E1-E73F588635CA}"/>
                              </a:ext>
                            </a:extLst>
                          </p:cNvPr>
                          <p:cNvSpPr>
                            <a:spLocks noChangeArrowheads="1"/>
                          </p:cNvSpPr>
                          <p:nvPr userDrawn="1"/>
                        </p:nvSpPr>
                        <p:spPr bwMode="hidden">
                          <a:xfrm rot="-2819839">
                            <a:off x="935" y="1356"/>
                            <a:ext cx="1711" cy="301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3" name="Oval 62">
                            <a:extLst>
                              <a:ext uri="{FF2B5EF4-FFF2-40B4-BE49-F238E27FC236}">
                                <a16:creationId xmlns:a16="http://schemas.microsoft.com/office/drawing/2014/main" id="{5DA03F23-941E-47E7-B2AE-66C931F715FC}"/>
                              </a:ext>
                            </a:extLst>
                          </p:cNvPr>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4" name="Oval 63">
                            <a:extLst>
                              <a:ext uri="{FF2B5EF4-FFF2-40B4-BE49-F238E27FC236}">
                                <a16:creationId xmlns:a16="http://schemas.microsoft.com/office/drawing/2014/main" id="{A8690353-8AE4-48E4-B350-128A43747083}"/>
                              </a:ext>
                            </a:extLst>
                          </p:cNvPr>
                          <p:cNvSpPr>
                            <a:spLocks noChangeArrowheads="1"/>
                          </p:cNvSpPr>
                          <p:nvPr userDrawn="1"/>
                        </p:nvSpPr>
                        <p:spPr bwMode="hidden">
                          <a:xfrm rot="-2780025">
                            <a:off x="820" y="1001"/>
                            <a:ext cx="2049" cy="3672"/>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sp>
                      <p:nvSpPr>
                        <p:cNvPr id="1107" name="Line 64">
                          <a:extLst>
                            <a:ext uri="{FF2B5EF4-FFF2-40B4-BE49-F238E27FC236}">
                              <a16:creationId xmlns:a16="http://schemas.microsoft.com/office/drawing/2014/main" id="{5D2E717F-C50F-45D2-87CE-D56446B3F21A}"/>
                            </a:ext>
                          </a:extLst>
                        </p:cNvPr>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8" name="Line 65">
                          <a:extLst>
                            <a:ext uri="{FF2B5EF4-FFF2-40B4-BE49-F238E27FC236}">
                              <a16:creationId xmlns:a16="http://schemas.microsoft.com/office/drawing/2014/main" id="{8F2C9B0A-C56E-4085-94AB-6086CE1F11D1}"/>
                            </a:ext>
                          </a:extLst>
                        </p:cNvPr>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9" name="Line 66">
                          <a:extLst>
                            <a:ext uri="{FF2B5EF4-FFF2-40B4-BE49-F238E27FC236}">
                              <a16:creationId xmlns:a16="http://schemas.microsoft.com/office/drawing/2014/main" id="{F85CF269-60B8-4AB5-A0FF-3E279B5B17F3}"/>
                            </a:ext>
                          </a:extLst>
                        </p:cNvPr>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0" name="Line 67">
                          <a:extLst>
                            <a:ext uri="{FF2B5EF4-FFF2-40B4-BE49-F238E27FC236}">
                              <a16:creationId xmlns:a16="http://schemas.microsoft.com/office/drawing/2014/main" id="{66BB32FF-F7E1-4AD8-9E29-C622CA4E8F8B}"/>
                            </a:ext>
                          </a:extLst>
                        </p:cNvPr>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1" name="Line 68">
                          <a:extLst>
                            <a:ext uri="{FF2B5EF4-FFF2-40B4-BE49-F238E27FC236}">
                              <a16:creationId xmlns:a16="http://schemas.microsoft.com/office/drawing/2014/main" id="{9AD46B6D-50E8-43BA-962B-0461426C9855}"/>
                            </a:ext>
                          </a:extLst>
                        </p:cNvPr>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2" name="Line 69">
                          <a:extLst>
                            <a:ext uri="{FF2B5EF4-FFF2-40B4-BE49-F238E27FC236}">
                              <a16:creationId xmlns:a16="http://schemas.microsoft.com/office/drawing/2014/main" id="{C75D8F4B-AC17-4511-A7FD-A4063070DC58}"/>
                            </a:ext>
                          </a:extLst>
                        </p:cNvPr>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3" name="Line 70">
                          <a:extLst>
                            <a:ext uri="{FF2B5EF4-FFF2-40B4-BE49-F238E27FC236}">
                              <a16:creationId xmlns:a16="http://schemas.microsoft.com/office/drawing/2014/main" id="{EE476850-433B-4678-879B-8586C5C3C78A}"/>
                            </a:ext>
                          </a:extLst>
                        </p:cNvPr>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4" name="Line 71">
                          <a:extLst>
                            <a:ext uri="{FF2B5EF4-FFF2-40B4-BE49-F238E27FC236}">
                              <a16:creationId xmlns:a16="http://schemas.microsoft.com/office/drawing/2014/main" id="{1B81890C-9C68-444F-B621-6BDC1E480BE0}"/>
                            </a:ext>
                          </a:extLst>
                        </p:cNvPr>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5" name="Line 72">
                          <a:extLst>
                            <a:ext uri="{FF2B5EF4-FFF2-40B4-BE49-F238E27FC236}">
                              <a16:creationId xmlns:a16="http://schemas.microsoft.com/office/drawing/2014/main" id="{85E63A32-B636-4A2D-8958-2D7DF9EFE379}"/>
                            </a:ext>
                          </a:extLst>
                        </p:cNvPr>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6" name="Line 73">
                          <a:extLst>
                            <a:ext uri="{FF2B5EF4-FFF2-40B4-BE49-F238E27FC236}">
                              <a16:creationId xmlns:a16="http://schemas.microsoft.com/office/drawing/2014/main" id="{6DFEA115-19BC-4AD3-A7F6-9999CFD2BED1}"/>
                            </a:ext>
                          </a:extLst>
                        </p:cNvPr>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7" name="Line 74">
                          <a:extLst>
                            <a:ext uri="{FF2B5EF4-FFF2-40B4-BE49-F238E27FC236}">
                              <a16:creationId xmlns:a16="http://schemas.microsoft.com/office/drawing/2014/main" id="{1434323C-E9D4-4DA4-99C0-973373E2537E}"/>
                            </a:ext>
                          </a:extLst>
                        </p:cNvPr>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8" name="Line 75">
                          <a:extLst>
                            <a:ext uri="{FF2B5EF4-FFF2-40B4-BE49-F238E27FC236}">
                              <a16:creationId xmlns:a16="http://schemas.microsoft.com/office/drawing/2014/main" id="{C840982E-1EFD-40A3-9678-F6BA3112D599}"/>
                            </a:ext>
                          </a:extLst>
                        </p:cNvPr>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9" name="Line 76">
                          <a:extLst>
                            <a:ext uri="{FF2B5EF4-FFF2-40B4-BE49-F238E27FC236}">
                              <a16:creationId xmlns:a16="http://schemas.microsoft.com/office/drawing/2014/main" id="{1C56367E-C965-4964-A2A0-40DDACDF2B1D}"/>
                            </a:ext>
                          </a:extLst>
                        </p:cNvPr>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0" name="Line 77">
                          <a:extLst>
                            <a:ext uri="{FF2B5EF4-FFF2-40B4-BE49-F238E27FC236}">
                              <a16:creationId xmlns:a16="http://schemas.microsoft.com/office/drawing/2014/main" id="{CB6F0AF4-5363-484D-9D21-805E912C5AE2}"/>
                            </a:ext>
                          </a:extLst>
                        </p:cNvPr>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1" name="Line 78">
                          <a:extLst>
                            <a:ext uri="{FF2B5EF4-FFF2-40B4-BE49-F238E27FC236}">
                              <a16:creationId xmlns:a16="http://schemas.microsoft.com/office/drawing/2014/main" id="{9D61958E-E063-40B7-9B33-DE38CEF63677}"/>
                            </a:ext>
                          </a:extLst>
                        </p:cNvPr>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2" name="Line 79">
                          <a:extLst>
                            <a:ext uri="{FF2B5EF4-FFF2-40B4-BE49-F238E27FC236}">
                              <a16:creationId xmlns:a16="http://schemas.microsoft.com/office/drawing/2014/main" id="{3342009D-C5BC-44B8-9B4D-5F160396D86E}"/>
                            </a:ext>
                          </a:extLst>
                        </p:cNvPr>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3" name="Line 80">
                          <a:extLst>
                            <a:ext uri="{FF2B5EF4-FFF2-40B4-BE49-F238E27FC236}">
                              <a16:creationId xmlns:a16="http://schemas.microsoft.com/office/drawing/2014/main" id="{7EFA6583-D197-4A20-B9F8-04D55C677C7E}"/>
                            </a:ext>
                          </a:extLst>
                        </p:cNvPr>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4" name="Line 81">
                          <a:extLst>
                            <a:ext uri="{FF2B5EF4-FFF2-40B4-BE49-F238E27FC236}">
                              <a16:creationId xmlns:a16="http://schemas.microsoft.com/office/drawing/2014/main" id="{2EA0922A-53D8-40F4-B70D-566FECD5FB96}"/>
                            </a:ext>
                          </a:extLst>
                        </p:cNvPr>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5" name="Line 82">
                          <a:extLst>
                            <a:ext uri="{FF2B5EF4-FFF2-40B4-BE49-F238E27FC236}">
                              <a16:creationId xmlns:a16="http://schemas.microsoft.com/office/drawing/2014/main" id="{CBC4F390-F610-40A0-B03F-AFA6FB377815}"/>
                            </a:ext>
                          </a:extLst>
                        </p:cNvPr>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6" name="Line 83">
                          <a:extLst>
                            <a:ext uri="{FF2B5EF4-FFF2-40B4-BE49-F238E27FC236}">
                              <a16:creationId xmlns:a16="http://schemas.microsoft.com/office/drawing/2014/main" id="{0ABA5BCF-996E-4A5B-A5DF-52051D55305E}"/>
                            </a:ext>
                          </a:extLst>
                        </p:cNvPr>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7" name="Line 84">
                          <a:extLst>
                            <a:ext uri="{FF2B5EF4-FFF2-40B4-BE49-F238E27FC236}">
                              <a16:creationId xmlns:a16="http://schemas.microsoft.com/office/drawing/2014/main" id="{1B59EDF7-4219-49B5-8124-D240AD430712}"/>
                            </a:ext>
                          </a:extLst>
                        </p:cNvPr>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8" name="Line 85">
                          <a:extLst>
                            <a:ext uri="{FF2B5EF4-FFF2-40B4-BE49-F238E27FC236}">
                              <a16:creationId xmlns:a16="http://schemas.microsoft.com/office/drawing/2014/main" id="{BC46D8DE-6624-419D-B28B-EE05E3BE94B1}"/>
                            </a:ext>
                          </a:extLst>
                        </p:cNvPr>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9" name="Line 86">
                          <a:extLst>
                            <a:ext uri="{FF2B5EF4-FFF2-40B4-BE49-F238E27FC236}">
                              <a16:creationId xmlns:a16="http://schemas.microsoft.com/office/drawing/2014/main" id="{4E2FC8AA-4464-49B6-8F2E-04CA2D0862D4}"/>
                            </a:ext>
                          </a:extLst>
                        </p:cNvPr>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0" name="Line 87">
                          <a:extLst>
                            <a:ext uri="{FF2B5EF4-FFF2-40B4-BE49-F238E27FC236}">
                              <a16:creationId xmlns:a16="http://schemas.microsoft.com/office/drawing/2014/main" id="{67CE8895-8A5C-4125-BED4-A7CF4A95E797}"/>
                            </a:ext>
                          </a:extLst>
                        </p:cNvPr>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1" name="Line 88">
                          <a:extLst>
                            <a:ext uri="{FF2B5EF4-FFF2-40B4-BE49-F238E27FC236}">
                              <a16:creationId xmlns:a16="http://schemas.microsoft.com/office/drawing/2014/main" id="{4E69FFE2-9273-4904-9F23-3A6EA15C7164}"/>
                            </a:ext>
                          </a:extLst>
                        </p:cNvPr>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2" name="Line 89">
                          <a:extLst>
                            <a:ext uri="{FF2B5EF4-FFF2-40B4-BE49-F238E27FC236}">
                              <a16:creationId xmlns:a16="http://schemas.microsoft.com/office/drawing/2014/main" id="{BC4AC59E-1F4B-43B5-9246-E01435200A94}"/>
                            </a:ext>
                          </a:extLst>
                        </p:cNvPr>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3" name="Line 90">
                          <a:extLst>
                            <a:ext uri="{FF2B5EF4-FFF2-40B4-BE49-F238E27FC236}">
                              <a16:creationId xmlns:a16="http://schemas.microsoft.com/office/drawing/2014/main" id="{0F078007-9322-4456-BD1F-60C52EE7F622}"/>
                            </a:ext>
                          </a:extLst>
                        </p:cNvPr>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4" name="Line 91">
                          <a:extLst>
                            <a:ext uri="{FF2B5EF4-FFF2-40B4-BE49-F238E27FC236}">
                              <a16:creationId xmlns:a16="http://schemas.microsoft.com/office/drawing/2014/main" id="{D2824681-4B55-405F-BCBB-7E479715B203}"/>
                            </a:ext>
                          </a:extLst>
                        </p:cNvPr>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5" name="Line 92">
                          <a:extLst>
                            <a:ext uri="{FF2B5EF4-FFF2-40B4-BE49-F238E27FC236}">
                              <a16:creationId xmlns:a16="http://schemas.microsoft.com/office/drawing/2014/main" id="{F177B9C4-2F1C-49ED-9DAE-0A408071502E}"/>
                            </a:ext>
                          </a:extLst>
                        </p:cNvPr>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6" name="Line 93">
                          <a:extLst>
                            <a:ext uri="{FF2B5EF4-FFF2-40B4-BE49-F238E27FC236}">
                              <a16:creationId xmlns:a16="http://schemas.microsoft.com/office/drawing/2014/main" id="{89303D81-87AF-49DF-8ED4-D10FF11AEDC8}"/>
                            </a:ext>
                          </a:extLst>
                        </p:cNvPr>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7" name="Line 94">
                          <a:extLst>
                            <a:ext uri="{FF2B5EF4-FFF2-40B4-BE49-F238E27FC236}">
                              <a16:creationId xmlns:a16="http://schemas.microsoft.com/office/drawing/2014/main" id="{3E6FE033-8833-40E2-930C-E98ACB87FBDA}"/>
                            </a:ext>
                          </a:extLst>
                        </p:cNvPr>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8" name="Line 95">
                          <a:extLst>
                            <a:ext uri="{FF2B5EF4-FFF2-40B4-BE49-F238E27FC236}">
                              <a16:creationId xmlns:a16="http://schemas.microsoft.com/office/drawing/2014/main" id="{032BFD2E-0301-4EC2-B4E6-8958658A6A8B}"/>
                            </a:ext>
                          </a:extLst>
                        </p:cNvPr>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9" name="Line 96">
                          <a:extLst>
                            <a:ext uri="{FF2B5EF4-FFF2-40B4-BE49-F238E27FC236}">
                              <a16:creationId xmlns:a16="http://schemas.microsoft.com/office/drawing/2014/main" id="{15D9FF62-1EAA-455B-852B-DFF9021F7D1C}"/>
                            </a:ext>
                          </a:extLst>
                        </p:cNvPr>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0" name="Line 97">
                          <a:extLst>
                            <a:ext uri="{FF2B5EF4-FFF2-40B4-BE49-F238E27FC236}">
                              <a16:creationId xmlns:a16="http://schemas.microsoft.com/office/drawing/2014/main" id="{F2F31BA9-EA09-48E5-AD1A-9A56FDA1859A}"/>
                            </a:ext>
                          </a:extLst>
                        </p:cNvPr>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1" name="Line 98">
                          <a:extLst>
                            <a:ext uri="{FF2B5EF4-FFF2-40B4-BE49-F238E27FC236}">
                              <a16:creationId xmlns:a16="http://schemas.microsoft.com/office/drawing/2014/main" id="{C324C3FE-C708-4856-9B27-AB35E9238DA0}"/>
                            </a:ext>
                          </a:extLst>
                        </p:cNvPr>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2" name="Line 99">
                          <a:extLst>
                            <a:ext uri="{FF2B5EF4-FFF2-40B4-BE49-F238E27FC236}">
                              <a16:creationId xmlns:a16="http://schemas.microsoft.com/office/drawing/2014/main" id="{21FDAF95-F5C7-4681-900F-F88676890CB9}"/>
                            </a:ext>
                          </a:extLst>
                        </p:cNvPr>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grpSp>
          <p:grpSp>
            <p:nvGrpSpPr>
              <p:cNvPr id="1047" name="Group 100">
                <a:extLst>
                  <a:ext uri="{FF2B5EF4-FFF2-40B4-BE49-F238E27FC236}">
                    <a16:creationId xmlns:a16="http://schemas.microsoft.com/office/drawing/2014/main" id="{5B5B399E-7860-41D9-A62A-B14454C08FBE}"/>
                  </a:ext>
                </a:extLst>
              </p:cNvPr>
              <p:cNvGrpSpPr>
                <a:grpSpLocks/>
              </p:cNvGrpSpPr>
              <p:nvPr userDrawn="1"/>
            </p:nvGrpSpPr>
            <p:grpSpPr bwMode="auto">
              <a:xfrm>
                <a:off x="402" y="1454"/>
                <a:ext cx="2787" cy="2866"/>
                <a:chOff x="2" y="1454"/>
                <a:chExt cx="2787" cy="2866"/>
              </a:xfrm>
            </p:grpSpPr>
            <p:sp>
              <p:nvSpPr>
                <p:cNvPr id="1048" name="Line 101">
                  <a:extLst>
                    <a:ext uri="{FF2B5EF4-FFF2-40B4-BE49-F238E27FC236}">
                      <a16:creationId xmlns:a16="http://schemas.microsoft.com/office/drawing/2014/main" id="{13D7E6B4-110F-439B-A353-8EDD6D725E14}"/>
                    </a:ext>
                  </a:extLst>
                </p:cNvPr>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49" name="Line 102">
                  <a:extLst>
                    <a:ext uri="{FF2B5EF4-FFF2-40B4-BE49-F238E27FC236}">
                      <a16:creationId xmlns:a16="http://schemas.microsoft.com/office/drawing/2014/main" id="{3715C6C6-E55E-411E-92F6-A4A16CAC5C5C}"/>
                    </a:ext>
                  </a:extLst>
                </p:cNvPr>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1050" name="Group 103">
                  <a:extLst>
                    <a:ext uri="{FF2B5EF4-FFF2-40B4-BE49-F238E27FC236}">
                      <a16:creationId xmlns:a16="http://schemas.microsoft.com/office/drawing/2014/main" id="{3B8E06AA-D7B1-4DEB-8C9B-9FC6580C8EB4}"/>
                    </a:ext>
                  </a:extLst>
                </p:cNvPr>
                <p:cNvGrpSpPr>
                  <a:grpSpLocks/>
                </p:cNvGrpSpPr>
                <p:nvPr userDrawn="1"/>
              </p:nvGrpSpPr>
              <p:grpSpPr bwMode="auto">
                <a:xfrm>
                  <a:off x="2" y="2738"/>
                  <a:ext cx="1317" cy="1582"/>
                  <a:chOff x="2" y="2738"/>
                  <a:chExt cx="1317" cy="1582"/>
                </a:xfrm>
              </p:grpSpPr>
              <p:sp>
                <p:nvSpPr>
                  <p:cNvPr id="1051" name="Line 104">
                    <a:extLst>
                      <a:ext uri="{FF2B5EF4-FFF2-40B4-BE49-F238E27FC236}">
                        <a16:creationId xmlns:a16="http://schemas.microsoft.com/office/drawing/2014/main" id="{6ABD2039-8920-4EB4-B520-D4C663E64912}"/>
                      </a:ext>
                    </a:extLst>
                  </p:cNvPr>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2" name="Freeform 105">
                    <a:extLst>
                      <a:ext uri="{FF2B5EF4-FFF2-40B4-BE49-F238E27FC236}">
                        <a16:creationId xmlns:a16="http://schemas.microsoft.com/office/drawing/2014/main" id="{42BD8BF1-A633-4E79-B28B-3F735314564D}"/>
                      </a:ext>
                    </a:extLst>
                  </p:cNvPr>
                  <p:cNvSpPr>
                    <a:spLocks/>
                  </p:cNvSpPr>
                  <p:nvPr userDrawn="1"/>
                </p:nvSpPr>
                <p:spPr bwMode="hidden">
                  <a:xfrm>
                    <a:off x="2" y="3218"/>
                    <a:ext cx="1006" cy="1102"/>
                  </a:xfrm>
                  <a:custGeom>
                    <a:avLst/>
                    <a:gdLst>
                      <a:gd name="T0" fmla="*/ 1006 w 1006"/>
                      <a:gd name="T1" fmla="*/ 1102 h 1102"/>
                      <a:gd name="T2" fmla="*/ 696 w 1006"/>
                      <a:gd name="T3" fmla="*/ 823 h 1102"/>
                      <a:gd name="T4" fmla="*/ 333 w 1006"/>
                      <a:gd name="T5" fmla="*/ 447 h 1102"/>
                      <a:gd name="T6" fmla="*/ 51 w 1006"/>
                      <a:gd name="T7" fmla="*/ 76 h 1102"/>
                      <a:gd name="T8" fmla="*/ 0 w 1006"/>
                      <a:gd name="T9" fmla="*/ 0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3" name="Line 106">
                    <a:extLst>
                      <a:ext uri="{FF2B5EF4-FFF2-40B4-BE49-F238E27FC236}">
                        <a16:creationId xmlns:a16="http://schemas.microsoft.com/office/drawing/2014/main" id="{21239879-37A7-43D0-BAFC-FF33E4D4EC74}"/>
                      </a:ext>
                    </a:extLst>
                  </p:cNvPr>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4" name="Line 107">
                    <a:extLst>
                      <a:ext uri="{FF2B5EF4-FFF2-40B4-BE49-F238E27FC236}">
                        <a16:creationId xmlns:a16="http://schemas.microsoft.com/office/drawing/2014/main" id="{233A0900-FE38-44AA-99A3-A3D512DEDD24}"/>
                      </a:ext>
                    </a:extLst>
                  </p:cNvPr>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5" name="Line 108">
                    <a:extLst>
                      <a:ext uri="{FF2B5EF4-FFF2-40B4-BE49-F238E27FC236}">
                        <a16:creationId xmlns:a16="http://schemas.microsoft.com/office/drawing/2014/main" id="{365B4263-1AEB-4194-B844-5E6822D93381}"/>
                      </a:ext>
                    </a:extLst>
                  </p:cNvPr>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6" name="Line 109">
                    <a:extLst>
                      <a:ext uri="{FF2B5EF4-FFF2-40B4-BE49-F238E27FC236}">
                        <a16:creationId xmlns:a16="http://schemas.microsoft.com/office/drawing/2014/main" id="{9E00D190-8106-4F9E-A2A7-BA69B4984026}"/>
                      </a:ext>
                    </a:extLst>
                  </p:cNvPr>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7" name="Line 110">
                    <a:extLst>
                      <a:ext uri="{FF2B5EF4-FFF2-40B4-BE49-F238E27FC236}">
                        <a16:creationId xmlns:a16="http://schemas.microsoft.com/office/drawing/2014/main" id="{065F1E46-CFBC-47E3-B3AC-5AA59B37FBDB}"/>
                      </a:ext>
                    </a:extLst>
                  </p:cNvPr>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8" name="Line 111">
                    <a:extLst>
                      <a:ext uri="{FF2B5EF4-FFF2-40B4-BE49-F238E27FC236}">
                        <a16:creationId xmlns:a16="http://schemas.microsoft.com/office/drawing/2014/main" id="{4457F81B-66A4-4F12-9DD5-A5DAC3B4CBA4}"/>
                      </a:ext>
                    </a:extLst>
                  </p:cNvPr>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9" name="Line 112">
                    <a:extLst>
                      <a:ext uri="{FF2B5EF4-FFF2-40B4-BE49-F238E27FC236}">
                        <a16:creationId xmlns:a16="http://schemas.microsoft.com/office/drawing/2014/main" id="{F09395E5-6B69-493C-AB42-488E7ADEBADD}"/>
                      </a:ext>
                    </a:extLst>
                  </p:cNvPr>
                  <p:cNvSpPr>
                    <a:spLocks noChangeShapeType="1"/>
                  </p:cNvSpPr>
                  <p:nvPr userDrawn="1"/>
                </p:nvSpPr>
                <p:spPr bwMode="hidden">
                  <a:xfrm flipV="1">
                    <a:off x="3" y="2738"/>
                    <a:ext cx="14" cy="2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nvGrpSpPr>
            <p:cNvPr id="1033" name="Group 113">
              <a:extLst>
                <a:ext uri="{FF2B5EF4-FFF2-40B4-BE49-F238E27FC236}">
                  <a16:creationId xmlns:a16="http://schemas.microsoft.com/office/drawing/2014/main" id="{5FE664B7-8A46-432A-8E3F-A0151E5F04B6}"/>
                </a:ext>
              </a:extLst>
            </p:cNvPr>
            <p:cNvGrpSpPr>
              <a:grpSpLocks/>
            </p:cNvGrpSpPr>
            <p:nvPr userDrawn="1"/>
          </p:nvGrpSpPr>
          <p:grpSpPr bwMode="auto">
            <a:xfrm>
              <a:off x="16" y="1326"/>
              <a:ext cx="3325" cy="2948"/>
              <a:chOff x="16" y="1326"/>
              <a:chExt cx="3325" cy="2948"/>
            </a:xfrm>
          </p:grpSpPr>
          <p:sp>
            <p:nvSpPr>
              <p:cNvPr id="1034" name="Freeform 114">
                <a:extLst>
                  <a:ext uri="{FF2B5EF4-FFF2-40B4-BE49-F238E27FC236}">
                    <a16:creationId xmlns:a16="http://schemas.microsoft.com/office/drawing/2014/main" id="{391FD6FA-8D81-4D70-A08D-EC120F4FAC68}"/>
                  </a:ext>
                </a:extLst>
              </p:cNvPr>
              <p:cNvSpPr>
                <a:spLocks/>
              </p:cNvSpPr>
              <p:nvPr/>
            </p:nvSpPr>
            <p:spPr bwMode="hidden">
              <a:xfrm>
                <a:off x="16" y="2656"/>
                <a:ext cx="1440" cy="1618"/>
              </a:xfrm>
              <a:custGeom>
                <a:avLst/>
                <a:gdLst>
                  <a:gd name="T0" fmla="*/ 888 w 1435"/>
                  <a:gd name="T1" fmla="*/ 1150 h 1618"/>
                  <a:gd name="T2" fmla="*/ 756 w 1435"/>
                  <a:gd name="T3" fmla="*/ 1019 h 1618"/>
                  <a:gd name="T4" fmla="*/ 620 w 1435"/>
                  <a:gd name="T5" fmla="*/ 875 h 1618"/>
                  <a:gd name="T6" fmla="*/ 500 w 1435"/>
                  <a:gd name="T7" fmla="*/ 737 h 1618"/>
                  <a:gd name="T8" fmla="*/ 382 w 1435"/>
                  <a:gd name="T9" fmla="*/ 593 h 1618"/>
                  <a:gd name="T10" fmla="*/ 280 w 1435"/>
                  <a:gd name="T11" fmla="*/ 443 h 1618"/>
                  <a:gd name="T12" fmla="*/ 178 w 1435"/>
                  <a:gd name="T13" fmla="*/ 299 h 1618"/>
                  <a:gd name="T14" fmla="*/ 84 w 1435"/>
                  <a:gd name="T15" fmla="*/ 149 h 1618"/>
                  <a:gd name="T16" fmla="*/ 0 w 1435"/>
                  <a:gd name="T17" fmla="*/ 0 h 1618"/>
                  <a:gd name="T18" fmla="*/ 0 w 1435"/>
                  <a:gd name="T19" fmla="*/ 11 h 1618"/>
                  <a:gd name="T20" fmla="*/ 84 w 1435"/>
                  <a:gd name="T21" fmla="*/ 155 h 1618"/>
                  <a:gd name="T22" fmla="*/ 178 w 1435"/>
                  <a:gd name="T23" fmla="*/ 305 h 1618"/>
                  <a:gd name="T24" fmla="*/ 274 w 1435"/>
                  <a:gd name="T25" fmla="*/ 449 h 1618"/>
                  <a:gd name="T26" fmla="*/ 382 w 1435"/>
                  <a:gd name="T27" fmla="*/ 593 h 1618"/>
                  <a:gd name="T28" fmla="*/ 500 w 1435"/>
                  <a:gd name="T29" fmla="*/ 737 h 1618"/>
                  <a:gd name="T30" fmla="*/ 620 w 1435"/>
                  <a:gd name="T31" fmla="*/ 881 h 1618"/>
                  <a:gd name="T32" fmla="*/ 750 w 1435"/>
                  <a:gd name="T33" fmla="*/ 1019 h 1618"/>
                  <a:gd name="T34" fmla="*/ 888 w 1435"/>
                  <a:gd name="T35" fmla="*/ 1150 h 1618"/>
                  <a:gd name="T36" fmla="*/ 1030 w 1435"/>
                  <a:gd name="T37" fmla="*/ 1276 h 1618"/>
                  <a:gd name="T38" fmla="*/ 1168 w 1435"/>
                  <a:gd name="T39" fmla="*/ 1396 h 1618"/>
                  <a:gd name="T40" fmla="*/ 1309 w 1435"/>
                  <a:gd name="T41" fmla="*/ 1510 h 1618"/>
                  <a:gd name="T42" fmla="*/ 1454 w 1435"/>
                  <a:gd name="T43" fmla="*/ 1618 h 1618"/>
                  <a:gd name="T44" fmla="*/ 1460 w 1435"/>
                  <a:gd name="T45" fmla="*/ 1618 h 1618"/>
                  <a:gd name="T46" fmla="*/ 1317 w 1435"/>
                  <a:gd name="T47" fmla="*/ 1510 h 1618"/>
                  <a:gd name="T48" fmla="*/ 1174 w 1435"/>
                  <a:gd name="T49" fmla="*/ 1396 h 1618"/>
                  <a:gd name="T50" fmla="*/ 1030 w 1435"/>
                  <a:gd name="T51" fmla="*/ 1276 h 1618"/>
                  <a:gd name="T52" fmla="*/ 888 w 1435"/>
                  <a:gd name="T53" fmla="*/ 1150 h 1618"/>
                  <a:gd name="T54" fmla="*/ 888 w 1435"/>
                  <a:gd name="T55" fmla="*/ 1150 h 16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35" name="Freeform 115">
                <a:extLst>
                  <a:ext uri="{FF2B5EF4-FFF2-40B4-BE49-F238E27FC236}">
                    <a16:creationId xmlns:a16="http://schemas.microsoft.com/office/drawing/2014/main" id="{828DDD78-6214-4C78-B210-62140776E7F8}"/>
                  </a:ext>
                </a:extLst>
              </p:cNvPr>
              <p:cNvSpPr>
                <a:spLocks/>
              </p:cNvSpPr>
              <p:nvPr/>
            </p:nvSpPr>
            <p:spPr bwMode="hidden">
              <a:xfrm>
                <a:off x="16" y="2260"/>
                <a:ext cx="1673" cy="2014"/>
              </a:xfrm>
              <a:custGeom>
                <a:avLst/>
                <a:gdLst>
                  <a:gd name="T0" fmla="*/ 972 w 1668"/>
                  <a:gd name="T1" fmla="*/ 1463 h 2014"/>
                  <a:gd name="T2" fmla="*/ 799 w 1668"/>
                  <a:gd name="T3" fmla="*/ 1289 h 2014"/>
                  <a:gd name="T4" fmla="*/ 644 w 1668"/>
                  <a:gd name="T5" fmla="*/ 1115 h 2014"/>
                  <a:gd name="T6" fmla="*/ 495 w 1668"/>
                  <a:gd name="T7" fmla="*/ 929 h 2014"/>
                  <a:gd name="T8" fmla="*/ 370 w 1668"/>
                  <a:gd name="T9" fmla="*/ 743 h 2014"/>
                  <a:gd name="T10" fmla="*/ 256 w 1668"/>
                  <a:gd name="T11" fmla="*/ 557 h 2014"/>
                  <a:gd name="T12" fmla="*/ 149 w 1668"/>
                  <a:gd name="T13" fmla="*/ 372 h 2014"/>
                  <a:gd name="T14" fmla="*/ 66 w 1668"/>
                  <a:gd name="T15" fmla="*/ 186 h 2014"/>
                  <a:gd name="T16" fmla="*/ 0 w 1668"/>
                  <a:gd name="T17" fmla="*/ 0 h 2014"/>
                  <a:gd name="T18" fmla="*/ 0 w 1668"/>
                  <a:gd name="T19" fmla="*/ 12 h 2014"/>
                  <a:gd name="T20" fmla="*/ 66 w 1668"/>
                  <a:gd name="T21" fmla="*/ 198 h 2014"/>
                  <a:gd name="T22" fmla="*/ 149 w 1668"/>
                  <a:gd name="T23" fmla="*/ 384 h 2014"/>
                  <a:gd name="T24" fmla="*/ 256 w 1668"/>
                  <a:gd name="T25" fmla="*/ 569 h 2014"/>
                  <a:gd name="T26" fmla="*/ 370 w 1668"/>
                  <a:gd name="T27" fmla="*/ 755 h 2014"/>
                  <a:gd name="T28" fmla="*/ 495 w 1668"/>
                  <a:gd name="T29" fmla="*/ 935 h 2014"/>
                  <a:gd name="T30" fmla="*/ 644 w 1668"/>
                  <a:gd name="T31" fmla="*/ 1115 h 2014"/>
                  <a:gd name="T32" fmla="*/ 799 w 1668"/>
                  <a:gd name="T33" fmla="*/ 1295 h 2014"/>
                  <a:gd name="T34" fmla="*/ 972 w 1668"/>
                  <a:gd name="T35" fmla="*/ 1463 h 2014"/>
                  <a:gd name="T36" fmla="*/ 1145 w 1668"/>
                  <a:gd name="T37" fmla="*/ 1618 h 2014"/>
                  <a:gd name="T38" fmla="*/ 1323 w 1668"/>
                  <a:gd name="T39" fmla="*/ 1762 h 2014"/>
                  <a:gd name="T40" fmla="*/ 1503 w 1668"/>
                  <a:gd name="T41" fmla="*/ 1894 h 2014"/>
                  <a:gd name="T42" fmla="*/ 1687 w 1668"/>
                  <a:gd name="T43" fmla="*/ 2014 h 2014"/>
                  <a:gd name="T44" fmla="*/ 1693 w 1668"/>
                  <a:gd name="T45" fmla="*/ 2014 h 2014"/>
                  <a:gd name="T46" fmla="*/ 1503 w 1668"/>
                  <a:gd name="T47" fmla="*/ 1894 h 2014"/>
                  <a:gd name="T48" fmla="*/ 1323 w 1668"/>
                  <a:gd name="T49" fmla="*/ 1762 h 2014"/>
                  <a:gd name="T50" fmla="*/ 1145 w 1668"/>
                  <a:gd name="T51" fmla="*/ 1618 h 2014"/>
                  <a:gd name="T52" fmla="*/ 972 w 1668"/>
                  <a:gd name="T53" fmla="*/ 1463 h 2014"/>
                  <a:gd name="T54" fmla="*/ 972 w 1668"/>
                  <a:gd name="T55" fmla="*/ 1463 h 20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36" name="Rectangle 116">
                <a:extLst>
                  <a:ext uri="{FF2B5EF4-FFF2-40B4-BE49-F238E27FC236}">
                    <a16:creationId xmlns:a16="http://schemas.microsoft.com/office/drawing/2014/main" id="{752D74D2-43C2-46ED-9336-1EAED638F2A9}"/>
                  </a:ext>
                </a:extLst>
              </p:cNvPr>
              <p:cNvSpPr>
                <a:spLocks noChangeArrowheads="1"/>
              </p:cNvSpPr>
              <p:nvPr/>
            </p:nvSpPr>
            <p:spPr bwMode="hidden">
              <a:xfrm rot="-2488720">
                <a:off x="1988" y="1919"/>
                <a:ext cx="1353"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37" name="Rectangle 117">
                <a:extLst>
                  <a:ext uri="{FF2B5EF4-FFF2-40B4-BE49-F238E27FC236}">
                    <a16:creationId xmlns:a16="http://schemas.microsoft.com/office/drawing/2014/main" id="{AD09C88E-C069-4058-9B5B-694051746DBF}"/>
                  </a:ext>
                </a:extLst>
              </p:cNvPr>
              <p:cNvSpPr>
                <a:spLocks noChangeArrowheads="1"/>
              </p:cNvSpPr>
              <p:nvPr/>
            </p:nvSpPr>
            <p:spPr bwMode="hidden">
              <a:xfrm rot="-5087790">
                <a:off x="1964" y="2613"/>
                <a:ext cx="2217"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38" name="Rectangle 118">
                <a:extLst>
                  <a:ext uri="{FF2B5EF4-FFF2-40B4-BE49-F238E27FC236}">
                    <a16:creationId xmlns:a16="http://schemas.microsoft.com/office/drawing/2014/main" id="{A8C71CE4-EBA7-432F-8926-B482F5570978}"/>
                  </a:ext>
                </a:extLst>
              </p:cNvPr>
              <p:cNvSpPr>
                <a:spLocks noChangeArrowheads="1"/>
              </p:cNvSpPr>
              <p:nvPr/>
            </p:nvSpPr>
            <p:spPr bwMode="hidden">
              <a:xfrm rot="-3417299">
                <a:off x="1015" y="2698"/>
                <a:ext cx="2678"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39" name="Rectangle 119">
                <a:extLst>
                  <a:ext uri="{FF2B5EF4-FFF2-40B4-BE49-F238E27FC236}">
                    <a16:creationId xmlns:a16="http://schemas.microsoft.com/office/drawing/2014/main" id="{88B291DB-E434-46AC-8750-8D481C3390DC}"/>
                  </a:ext>
                </a:extLst>
              </p:cNvPr>
              <p:cNvSpPr>
                <a:spLocks noChangeArrowheads="1"/>
              </p:cNvSpPr>
              <p:nvPr/>
            </p:nvSpPr>
            <p:spPr bwMode="hidden">
              <a:xfrm rot="-835848">
                <a:off x="688" y="1748"/>
                <a:ext cx="2390"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nvGrpSpPr>
              <p:cNvPr id="1040" name="Group 120">
                <a:extLst>
                  <a:ext uri="{FF2B5EF4-FFF2-40B4-BE49-F238E27FC236}">
                    <a16:creationId xmlns:a16="http://schemas.microsoft.com/office/drawing/2014/main" id="{D7D210C8-160C-4EF0-B427-63CDC24F21C1}"/>
                  </a:ext>
                </a:extLst>
              </p:cNvPr>
              <p:cNvGrpSpPr>
                <a:grpSpLocks noChangeAspect="1"/>
              </p:cNvGrpSpPr>
              <p:nvPr/>
            </p:nvGrpSpPr>
            <p:grpSpPr bwMode="auto">
              <a:xfrm>
                <a:off x="3046" y="1326"/>
                <a:ext cx="259" cy="299"/>
                <a:chOff x="3042" y="1265"/>
                <a:chExt cx="367" cy="424"/>
              </a:xfrm>
            </p:grpSpPr>
            <p:sp>
              <p:nvSpPr>
                <p:cNvPr id="62585" name="Oval 121">
                  <a:extLst>
                    <a:ext uri="{FF2B5EF4-FFF2-40B4-BE49-F238E27FC236}">
                      <a16:creationId xmlns:a16="http://schemas.microsoft.com/office/drawing/2014/main" id="{3942AEDD-D745-4FB2-B4EA-E6C715467B5D}"/>
                    </a:ext>
                  </a:extLst>
                </p:cNvPr>
                <p:cNvSpPr>
                  <a:spLocks noChangeAspect="1" noChangeArrowheads="1"/>
                </p:cNvSpPr>
                <p:nvPr userDrawn="1"/>
              </p:nvSpPr>
              <p:spPr bwMode="hidden">
                <a:xfrm rot="2828979">
                  <a:off x="2982" y="1467"/>
                  <a:ext cx="282" cy="162"/>
                </a:xfrm>
                <a:prstGeom prst="ellipse">
                  <a:avLst/>
                </a:prstGeom>
                <a:gradFill rotWithShape="0">
                  <a:gsLst>
                    <a:gs pos="0">
                      <a:schemeClr val="accent2"/>
                    </a:gs>
                    <a:gs pos="100000">
                      <a:schemeClr val="accent2">
                        <a:gamma/>
                        <a:tint val="84706"/>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it-IT"/>
                </a:p>
              </p:txBody>
            </p:sp>
            <p:sp>
              <p:nvSpPr>
                <p:cNvPr id="62586" name="Freeform 122">
                  <a:extLst>
                    <a:ext uri="{FF2B5EF4-FFF2-40B4-BE49-F238E27FC236}">
                      <a16:creationId xmlns:a16="http://schemas.microsoft.com/office/drawing/2014/main" id="{5D78664B-652F-4FCD-96E0-4A9E5EFEA755}"/>
                    </a:ext>
                  </a:extLst>
                </p:cNvPr>
                <p:cNvSpPr>
                  <a:spLocks noChangeAspect="1"/>
                </p:cNvSpPr>
                <p:nvPr userDrawn="1"/>
              </p:nvSpPr>
              <p:spPr bwMode="hidden">
                <a:xfrm>
                  <a:off x="3070" y="1374"/>
                  <a:ext cx="227" cy="221"/>
                </a:xfrm>
                <a:custGeom>
                  <a:avLst/>
                  <a:gdLst>
                    <a:gd name="T0" fmla="*/ 227 w 227"/>
                    <a:gd name="T1" fmla="*/ 134 h 222"/>
                    <a:gd name="T2" fmla="*/ 203 w 227"/>
                    <a:gd name="T3" fmla="*/ 144 h 222"/>
                    <a:gd name="T4" fmla="*/ 179 w 227"/>
                    <a:gd name="T5" fmla="*/ 138 h 222"/>
                    <a:gd name="T6" fmla="*/ 149 w 227"/>
                    <a:gd name="T7" fmla="*/ 126 h 222"/>
                    <a:gd name="T8" fmla="*/ 126 w 227"/>
                    <a:gd name="T9" fmla="*/ 102 h 222"/>
                    <a:gd name="T10" fmla="*/ 102 w 227"/>
                    <a:gd name="T11" fmla="*/ 72 h 222"/>
                    <a:gd name="T12" fmla="*/ 84 w 227"/>
                    <a:gd name="T13" fmla="*/ 48 h 222"/>
                    <a:gd name="T14" fmla="*/ 78 w 227"/>
                    <a:gd name="T15" fmla="*/ 24 h 222"/>
                    <a:gd name="T16" fmla="*/ 84 w 227"/>
                    <a:gd name="T17" fmla="*/ 0 h 222"/>
                    <a:gd name="T18" fmla="*/ 84 w 227"/>
                    <a:gd name="T19" fmla="*/ 0 h 222"/>
                    <a:gd name="T20" fmla="*/ 78 w 227"/>
                    <a:gd name="T21" fmla="*/ 0 h 222"/>
                    <a:gd name="T22" fmla="*/ 18 w 227"/>
                    <a:gd name="T23" fmla="*/ 60 h 222"/>
                    <a:gd name="T24" fmla="*/ 0 w 227"/>
                    <a:gd name="T25" fmla="*/ 90 h 222"/>
                    <a:gd name="T26" fmla="*/ 0 w 227"/>
                    <a:gd name="T27" fmla="*/ 120 h 222"/>
                    <a:gd name="T28" fmla="*/ 12 w 227"/>
                    <a:gd name="T29" fmla="*/ 156 h 222"/>
                    <a:gd name="T30" fmla="*/ 36 w 227"/>
                    <a:gd name="T31" fmla="*/ 192 h 222"/>
                    <a:gd name="T32" fmla="*/ 66 w 227"/>
                    <a:gd name="T33" fmla="*/ 216 h 222"/>
                    <a:gd name="T34" fmla="*/ 96 w 227"/>
                    <a:gd name="T35" fmla="*/ 222 h 222"/>
                    <a:gd name="T36" fmla="*/ 126 w 227"/>
                    <a:gd name="T37" fmla="*/ 222 h 222"/>
                    <a:gd name="T38" fmla="*/ 155 w 227"/>
                    <a:gd name="T39" fmla="*/ 210 h 222"/>
                    <a:gd name="T40" fmla="*/ 227 w 227"/>
                    <a:gd name="T41" fmla="*/ 138 h 222"/>
                    <a:gd name="T42" fmla="*/ 227 w 227"/>
                    <a:gd name="T43" fmla="*/ 1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62587" name="Freeform 123">
                  <a:extLst>
                    <a:ext uri="{FF2B5EF4-FFF2-40B4-BE49-F238E27FC236}">
                      <a16:creationId xmlns:a16="http://schemas.microsoft.com/office/drawing/2014/main" id="{40B3D03C-EC39-487B-9AB4-514032CC1C12}"/>
                    </a:ext>
                  </a:extLst>
                </p:cNvPr>
                <p:cNvSpPr>
                  <a:spLocks noChangeAspect="1"/>
                </p:cNvSpPr>
                <p:nvPr userDrawn="1"/>
              </p:nvSpPr>
              <p:spPr bwMode="hidden">
                <a:xfrm>
                  <a:off x="3144" y="1366"/>
                  <a:ext cx="163" cy="156"/>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sp>
              <p:nvSpPr>
                <p:cNvPr id="62588" name="Freeform 124">
                  <a:extLst>
                    <a:ext uri="{FF2B5EF4-FFF2-40B4-BE49-F238E27FC236}">
                      <a16:creationId xmlns:a16="http://schemas.microsoft.com/office/drawing/2014/main" id="{A260AD99-2BA0-4E98-BA95-88BF22550C4A}"/>
                    </a:ext>
                  </a:extLst>
                </p:cNvPr>
                <p:cNvSpPr>
                  <a:spLocks noChangeAspect="1"/>
                </p:cNvSpPr>
                <p:nvPr userDrawn="1"/>
              </p:nvSpPr>
              <p:spPr bwMode="hidden">
                <a:xfrm>
                  <a:off x="3202" y="1272"/>
                  <a:ext cx="203" cy="199"/>
                </a:xfrm>
                <a:custGeom>
                  <a:avLst/>
                  <a:gdLst>
                    <a:gd name="T0" fmla="*/ 179 w 203"/>
                    <a:gd name="T1" fmla="*/ 18 h 198"/>
                    <a:gd name="T2" fmla="*/ 197 w 203"/>
                    <a:gd name="T3" fmla="*/ 48 h 198"/>
                    <a:gd name="T4" fmla="*/ 203 w 203"/>
                    <a:gd name="T5" fmla="*/ 60 h 198"/>
                    <a:gd name="T6" fmla="*/ 197 w 203"/>
                    <a:gd name="T7" fmla="*/ 66 h 198"/>
                    <a:gd name="T8" fmla="*/ 65 w 203"/>
                    <a:gd name="T9" fmla="*/ 192 h 198"/>
                    <a:gd name="T10" fmla="*/ 59 w 203"/>
                    <a:gd name="T11" fmla="*/ 198 h 198"/>
                    <a:gd name="T12" fmla="*/ 47 w 203"/>
                    <a:gd name="T13" fmla="*/ 192 h 198"/>
                    <a:gd name="T14" fmla="*/ 17 w 203"/>
                    <a:gd name="T15" fmla="*/ 174 h 198"/>
                    <a:gd name="T16" fmla="*/ 0 w 203"/>
                    <a:gd name="T17" fmla="*/ 150 h 198"/>
                    <a:gd name="T18" fmla="*/ 0 w 203"/>
                    <a:gd name="T19" fmla="*/ 126 h 198"/>
                    <a:gd name="T20" fmla="*/ 131 w 203"/>
                    <a:gd name="T21" fmla="*/ 0 h 198"/>
                    <a:gd name="T22" fmla="*/ 155 w 203"/>
                    <a:gd name="T23" fmla="*/ 0 h 198"/>
                    <a:gd name="T24" fmla="*/ 179 w 203"/>
                    <a:gd name="T25" fmla="*/ 18 h 198"/>
                    <a:gd name="T26" fmla="*/ 179 w 203"/>
                    <a:gd name="T27" fmla="*/ 1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62589" name="Freeform 125">
                  <a:extLst>
                    <a:ext uri="{FF2B5EF4-FFF2-40B4-BE49-F238E27FC236}">
                      <a16:creationId xmlns:a16="http://schemas.microsoft.com/office/drawing/2014/main" id="{0AB57A66-F2C5-4004-86C5-3B5ED40936B4}"/>
                    </a:ext>
                  </a:extLst>
                </p:cNvPr>
                <p:cNvSpPr>
                  <a:spLocks noChangeAspect="1"/>
                </p:cNvSpPr>
                <p:nvPr userDrawn="1"/>
              </p:nvSpPr>
              <p:spPr bwMode="hidden">
                <a:xfrm>
                  <a:off x="3330" y="1265"/>
                  <a:ext cx="79" cy="74"/>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grpSp>
        </p:grpSp>
      </p:grpSp>
      <p:sp>
        <p:nvSpPr>
          <p:cNvPr id="62590" name="Rectangle 126">
            <a:extLst>
              <a:ext uri="{FF2B5EF4-FFF2-40B4-BE49-F238E27FC236}">
                <a16:creationId xmlns:a16="http://schemas.microsoft.com/office/drawing/2014/main" id="{96ED891D-39AC-4ACF-A73B-053A5DC28CD6}"/>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effectLst>
                  <a:outerShdw blurRad="38100" dist="38100" dir="2700000" algn="tl">
                    <a:srgbClr val="000000"/>
                  </a:outerShdw>
                </a:effectLst>
              </a:defRPr>
            </a:lvl1pPr>
          </a:lstStyle>
          <a:p>
            <a:pPr>
              <a:defRPr/>
            </a:pPr>
            <a:endParaRPr lang="fr-FR" altLang="it-IT"/>
          </a:p>
        </p:txBody>
      </p:sp>
      <p:sp>
        <p:nvSpPr>
          <p:cNvPr id="62591" name="Rectangle 127">
            <a:extLst>
              <a:ext uri="{FF2B5EF4-FFF2-40B4-BE49-F238E27FC236}">
                <a16:creationId xmlns:a16="http://schemas.microsoft.com/office/drawing/2014/main" id="{EF0460E0-D6E9-4EA9-B27A-D3E935ACC13E}"/>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b="0">
                <a:effectLst>
                  <a:outerShdw blurRad="38100" dist="38100" dir="2700000" algn="tl">
                    <a:srgbClr val="000000"/>
                  </a:outerShdw>
                </a:effectLst>
              </a:defRPr>
            </a:lvl1pPr>
          </a:lstStyle>
          <a:p>
            <a:pPr>
              <a:defRPr/>
            </a:pPr>
            <a:endParaRPr lang="fr-FR" altLang="it-IT"/>
          </a:p>
        </p:txBody>
      </p:sp>
      <p:sp>
        <p:nvSpPr>
          <p:cNvPr id="62592" name="Rectangle 128">
            <a:extLst>
              <a:ext uri="{FF2B5EF4-FFF2-40B4-BE49-F238E27FC236}">
                <a16:creationId xmlns:a16="http://schemas.microsoft.com/office/drawing/2014/main" id="{51FB2FAC-D2F8-4F99-93F0-227178A597A8}"/>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effectLst>
                  <a:outerShdw blurRad="38100" dist="38100" dir="2700000" algn="tl">
                    <a:srgbClr val="000000"/>
                  </a:outerShdw>
                </a:effectLst>
              </a:defRPr>
            </a:lvl1pPr>
          </a:lstStyle>
          <a:p>
            <a:pPr>
              <a:defRPr/>
            </a:pPr>
            <a:fld id="{8A2CE9EB-0B57-467D-8ECC-D7FD07FCECCE}" type="slidenum">
              <a:rPr lang="fr-FR" altLang="it-IT"/>
              <a:pPr>
                <a:defRPr/>
              </a:pPr>
              <a:t>‹N›</a:t>
            </a:fld>
            <a:endParaRPr lang="fr-FR" altLang="it-IT"/>
          </a:p>
        </p:txBody>
      </p:sp>
      <p:sp>
        <p:nvSpPr>
          <p:cNvPr id="62593" name="Rectangle 129">
            <a:extLst>
              <a:ext uri="{FF2B5EF4-FFF2-40B4-BE49-F238E27FC236}">
                <a16:creationId xmlns:a16="http://schemas.microsoft.com/office/drawing/2014/main" id="{6AE9F2C8-3624-4EE2-8C03-00A6A83C4FF4}"/>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it-IT"/>
              <a:t>Fare clic per modificare gli stili del testo dello schema</a:t>
            </a:r>
          </a:p>
          <a:p>
            <a:pPr lvl="1"/>
            <a:r>
              <a:rPr lang="fr-FR" altLang="it-IT"/>
              <a:t>Secondo livello</a:t>
            </a:r>
          </a:p>
          <a:p>
            <a:pPr lvl="2"/>
            <a:r>
              <a:rPr lang="fr-FR" altLang="it-IT"/>
              <a:t>Terzo livello</a:t>
            </a:r>
          </a:p>
          <a:p>
            <a:pPr lvl="3"/>
            <a:r>
              <a:rPr lang="fr-FR" altLang="it-IT"/>
              <a:t>Quarto livello</a:t>
            </a:r>
          </a:p>
          <a:p>
            <a:pPr lvl="4"/>
            <a:r>
              <a:rPr lang="fr-FR" altLang="it-IT"/>
              <a:t>Quinto livello</a:t>
            </a:r>
          </a:p>
        </p:txBody>
      </p:sp>
      <p:sp>
        <p:nvSpPr>
          <p:cNvPr id="62594" name="Rectangle 130">
            <a:extLst>
              <a:ext uri="{FF2B5EF4-FFF2-40B4-BE49-F238E27FC236}">
                <a16:creationId xmlns:a16="http://schemas.microsoft.com/office/drawing/2014/main" id="{F0932E70-1E4C-4148-B907-A021BAFCC07F}"/>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it-IT"/>
              <a:t>Fare clic per modificare lo stile del titolo</a:t>
            </a:r>
          </a:p>
        </p:txBody>
      </p:sp>
    </p:spTree>
  </p:cSld>
  <p:clrMap bg1="lt1" tx1="dk1" bg2="lt2" tx2="dk2" accent1="accent1" accent2="accent2" accent3="accent3" accent4="accent4" accent5="accent5" accent6="accent6" hlink="hlink" folHlink="folHlink"/>
  <p:sldLayoutIdLst>
    <p:sldLayoutId id="2147483724"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rtl="0" eaLnBrk="1" fontAlgn="base" hangingPunct="1">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1" fontAlgn="base" hangingPunct="1">
        <a:spcBef>
          <a:spcPct val="20000"/>
        </a:spcBef>
        <a:spcAft>
          <a:spcPct val="0"/>
        </a:spcAft>
        <a:buClr>
          <a:schemeClr val="tx2"/>
        </a:buClr>
        <a:buSzPct val="60000"/>
        <a:buFont typeface="Wingdings" panose="05000000000000000000" pitchFamily="2" charset="2"/>
        <a:buChar char="u"/>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1" fontAlgn="base" hangingPunct="1">
        <a:spcBef>
          <a:spcPct val="20000"/>
        </a:spcBef>
        <a:spcAft>
          <a:spcPct val="0"/>
        </a:spcAft>
        <a:buClr>
          <a:schemeClr val="hlink"/>
        </a:buClr>
        <a:buSzPct val="60000"/>
        <a:buFont typeface="Wingdings" panose="05000000000000000000" pitchFamily="2" charset="2"/>
        <a:buChar char="u"/>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1" fontAlgn="base" hangingPunct="1">
        <a:spcBef>
          <a:spcPct val="20000"/>
        </a:spcBef>
        <a:spcAft>
          <a:spcPct val="0"/>
        </a:spcAft>
        <a:buClr>
          <a:schemeClr val="tx1"/>
        </a:buClr>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1" fontAlgn="base" hangingPunct="1">
        <a:spcBef>
          <a:spcPct val="20000"/>
        </a:spcBef>
        <a:spcAft>
          <a:spcPct val="0"/>
        </a:spcAft>
        <a:buClr>
          <a:schemeClr val="folHlink"/>
        </a:buClr>
        <a:buSzPct val="60000"/>
        <a:buFont typeface="Wingdings" panose="05000000000000000000" pitchFamily="2" charset="2"/>
        <a:buChar char="u"/>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0">
          <a:gsLst>
            <a:gs pos="0">
              <a:srgbClr val="92D050"/>
            </a:gs>
            <a:gs pos="100000">
              <a:schemeClr val="folHlink"/>
            </a:gs>
          </a:gsLst>
          <a:lin ang="5400000" scaled="1"/>
          <a:tileRect/>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A70FFE5B-1FC9-4DD0-A1F7-44358BF5B28D}"/>
              </a:ext>
            </a:extLst>
          </p:cNvPr>
          <p:cNvGrpSpPr>
            <a:grpSpLocks/>
          </p:cNvGrpSpPr>
          <p:nvPr/>
        </p:nvGrpSpPr>
        <p:grpSpPr bwMode="auto">
          <a:xfrm>
            <a:off x="-609600" y="762000"/>
            <a:ext cx="7542213" cy="6029325"/>
            <a:chOff x="-384" y="480"/>
            <a:chExt cx="4751" cy="3798"/>
          </a:xfrm>
        </p:grpSpPr>
        <p:grpSp>
          <p:nvGrpSpPr>
            <p:cNvPr id="1032" name="Group 3">
              <a:extLst>
                <a:ext uri="{FF2B5EF4-FFF2-40B4-BE49-F238E27FC236}">
                  <a16:creationId xmlns:a16="http://schemas.microsoft.com/office/drawing/2014/main" id="{07B39653-7717-4566-87C7-BD94454F51A8}"/>
                </a:ext>
              </a:extLst>
            </p:cNvPr>
            <p:cNvGrpSpPr>
              <a:grpSpLocks/>
            </p:cNvGrpSpPr>
            <p:nvPr/>
          </p:nvGrpSpPr>
          <p:grpSpPr bwMode="auto">
            <a:xfrm>
              <a:off x="-384" y="480"/>
              <a:ext cx="4751" cy="3798"/>
              <a:chOff x="0" y="522"/>
              <a:chExt cx="4751" cy="3798"/>
            </a:xfrm>
          </p:grpSpPr>
          <p:grpSp>
            <p:nvGrpSpPr>
              <p:cNvPr id="1046" name="Group 4">
                <a:extLst>
                  <a:ext uri="{FF2B5EF4-FFF2-40B4-BE49-F238E27FC236}">
                    <a16:creationId xmlns:a16="http://schemas.microsoft.com/office/drawing/2014/main" id="{25244D4E-B310-4FF7-A84E-3886BEC2A286}"/>
                  </a:ext>
                </a:extLst>
              </p:cNvPr>
              <p:cNvGrpSpPr>
                <a:grpSpLocks/>
              </p:cNvGrpSpPr>
              <p:nvPr userDrawn="1"/>
            </p:nvGrpSpPr>
            <p:grpSpPr bwMode="auto">
              <a:xfrm>
                <a:off x="0" y="522"/>
                <a:ext cx="4751" cy="3794"/>
                <a:chOff x="0" y="522"/>
                <a:chExt cx="4751" cy="3794"/>
              </a:xfrm>
            </p:grpSpPr>
            <p:sp>
              <p:nvSpPr>
                <p:cNvPr id="1060" name="Freeform 5">
                  <a:extLst>
                    <a:ext uri="{FF2B5EF4-FFF2-40B4-BE49-F238E27FC236}">
                      <a16:creationId xmlns:a16="http://schemas.microsoft.com/office/drawing/2014/main" id="{5F1AE0A4-0AC1-424F-A90E-E250CD1E3175}"/>
                    </a:ext>
                  </a:extLst>
                </p:cNvPr>
                <p:cNvSpPr>
                  <a:spLocks/>
                </p:cNvSpPr>
                <p:nvPr userDrawn="1"/>
              </p:nvSpPr>
              <p:spPr bwMode="hidden">
                <a:xfrm>
                  <a:off x="628" y="1241"/>
                  <a:ext cx="3281" cy="3075"/>
                </a:xfrm>
                <a:custGeom>
                  <a:avLst/>
                  <a:gdLst>
                    <a:gd name="T0" fmla="*/ 512 w 3271"/>
                    <a:gd name="T1" fmla="*/ 1990 h 3075"/>
                    <a:gd name="T2" fmla="*/ 191 w 3271"/>
                    <a:gd name="T3" fmla="*/ 1474 h 3075"/>
                    <a:gd name="T4" fmla="*/ 66 w 3271"/>
                    <a:gd name="T5" fmla="*/ 1169 h 3075"/>
                    <a:gd name="T6" fmla="*/ 12 w 3271"/>
                    <a:gd name="T7" fmla="*/ 875 h 3075"/>
                    <a:gd name="T8" fmla="*/ 18 w 3271"/>
                    <a:gd name="T9" fmla="*/ 611 h 3075"/>
                    <a:gd name="T10" fmla="*/ 84 w 3271"/>
                    <a:gd name="T11" fmla="*/ 389 h 3075"/>
                    <a:gd name="T12" fmla="*/ 214 w 3271"/>
                    <a:gd name="T13" fmla="*/ 216 h 3075"/>
                    <a:gd name="T14" fmla="*/ 518 w 3271"/>
                    <a:gd name="T15" fmla="*/ 42 h 3075"/>
                    <a:gd name="T16" fmla="*/ 906 w 3271"/>
                    <a:gd name="T17" fmla="*/ 6 h 3075"/>
                    <a:gd name="T18" fmla="*/ 1354 w 3271"/>
                    <a:gd name="T19" fmla="*/ 102 h 3075"/>
                    <a:gd name="T20" fmla="*/ 1836 w 3271"/>
                    <a:gd name="T21" fmla="*/ 324 h 3075"/>
                    <a:gd name="T22" fmla="*/ 2307 w 3271"/>
                    <a:gd name="T23" fmla="*/ 659 h 3075"/>
                    <a:gd name="T24" fmla="*/ 2812 w 3271"/>
                    <a:gd name="T25" fmla="*/ 1187 h 3075"/>
                    <a:gd name="T26" fmla="*/ 3132 w 3271"/>
                    <a:gd name="T27" fmla="*/ 1702 h 3075"/>
                    <a:gd name="T28" fmla="*/ 3255 w 3271"/>
                    <a:gd name="T29" fmla="*/ 2008 h 3075"/>
                    <a:gd name="T30" fmla="*/ 3309 w 3271"/>
                    <a:gd name="T31" fmla="*/ 2302 h 3075"/>
                    <a:gd name="T32" fmla="*/ 3303 w 3271"/>
                    <a:gd name="T33" fmla="*/ 2565 h 3075"/>
                    <a:gd name="T34" fmla="*/ 3237 w 3271"/>
                    <a:gd name="T35" fmla="*/ 2781 h 3075"/>
                    <a:gd name="T36" fmla="*/ 3113 w 3271"/>
                    <a:gd name="T37" fmla="*/ 2961 h 3075"/>
                    <a:gd name="T38" fmla="*/ 2963 w 3271"/>
                    <a:gd name="T39" fmla="*/ 3075 h 3075"/>
                    <a:gd name="T40" fmla="*/ 3113 w 3271"/>
                    <a:gd name="T41" fmla="*/ 2967 h 3075"/>
                    <a:gd name="T42" fmla="*/ 3243 w 3271"/>
                    <a:gd name="T43" fmla="*/ 2787 h 3075"/>
                    <a:gd name="T44" fmla="*/ 3309 w 3271"/>
                    <a:gd name="T45" fmla="*/ 2565 h 3075"/>
                    <a:gd name="T46" fmla="*/ 3315 w 3271"/>
                    <a:gd name="T47" fmla="*/ 2302 h 3075"/>
                    <a:gd name="T48" fmla="*/ 3261 w 3271"/>
                    <a:gd name="T49" fmla="*/ 2008 h 3075"/>
                    <a:gd name="T50" fmla="*/ 3139 w 3271"/>
                    <a:gd name="T51" fmla="*/ 1702 h 3075"/>
                    <a:gd name="T52" fmla="*/ 2819 w 3271"/>
                    <a:gd name="T53" fmla="*/ 1181 h 3075"/>
                    <a:gd name="T54" fmla="*/ 2313 w 3271"/>
                    <a:gd name="T55" fmla="*/ 653 h 3075"/>
                    <a:gd name="T56" fmla="*/ 1836 w 3271"/>
                    <a:gd name="T57" fmla="*/ 318 h 3075"/>
                    <a:gd name="T58" fmla="*/ 1354 w 3271"/>
                    <a:gd name="T59" fmla="*/ 96 h 3075"/>
                    <a:gd name="T60" fmla="*/ 906 w 3271"/>
                    <a:gd name="T61" fmla="*/ 0 h 3075"/>
                    <a:gd name="T62" fmla="*/ 512 w 3271"/>
                    <a:gd name="T63" fmla="*/ 36 h 3075"/>
                    <a:gd name="T64" fmla="*/ 209 w 3271"/>
                    <a:gd name="T65" fmla="*/ 210 h 3075"/>
                    <a:gd name="T66" fmla="*/ 78 w 3271"/>
                    <a:gd name="T67" fmla="*/ 389 h 3075"/>
                    <a:gd name="T68" fmla="*/ 12 w 3271"/>
                    <a:gd name="T69" fmla="*/ 611 h 3075"/>
                    <a:gd name="T70" fmla="*/ 6 w 3271"/>
                    <a:gd name="T71" fmla="*/ 875 h 3075"/>
                    <a:gd name="T72" fmla="*/ 60 w 3271"/>
                    <a:gd name="T73" fmla="*/ 1169 h 3075"/>
                    <a:gd name="T74" fmla="*/ 185 w 3271"/>
                    <a:gd name="T75" fmla="*/ 1474 h 3075"/>
                    <a:gd name="T76" fmla="*/ 358 w 3271"/>
                    <a:gd name="T77" fmla="*/ 1786 h 3075"/>
                    <a:gd name="T78" fmla="*/ 864 w 3271"/>
                    <a:gd name="T79" fmla="*/ 2380 h 3075"/>
                    <a:gd name="T80" fmla="*/ 1264 w 3271"/>
                    <a:gd name="T81" fmla="*/ 2709 h 3075"/>
                    <a:gd name="T82" fmla="*/ 1681 w 3271"/>
                    <a:gd name="T83" fmla="*/ 2961 h 3075"/>
                    <a:gd name="T84" fmla="*/ 1967 w 3271"/>
                    <a:gd name="T85" fmla="*/ 3075 h 3075"/>
                    <a:gd name="T86" fmla="*/ 1550 w 3271"/>
                    <a:gd name="T87" fmla="*/ 2889 h 3075"/>
                    <a:gd name="T88" fmla="*/ 1133 w 3271"/>
                    <a:gd name="T89" fmla="*/ 2607 h 3075"/>
                    <a:gd name="T90" fmla="*/ 864 w 3271"/>
                    <a:gd name="T91" fmla="*/ 2380 h 30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1" name="Group 6">
                  <a:extLst>
                    <a:ext uri="{FF2B5EF4-FFF2-40B4-BE49-F238E27FC236}">
                      <a16:creationId xmlns:a16="http://schemas.microsoft.com/office/drawing/2014/main" id="{7EFC132C-7A0A-41B8-B4CA-350A1EFFD08F}"/>
                    </a:ext>
                  </a:extLst>
                </p:cNvPr>
                <p:cNvGrpSpPr>
                  <a:grpSpLocks/>
                </p:cNvGrpSpPr>
                <p:nvPr userDrawn="1"/>
              </p:nvGrpSpPr>
              <p:grpSpPr bwMode="auto">
                <a:xfrm>
                  <a:off x="0" y="522"/>
                  <a:ext cx="4751" cy="3794"/>
                  <a:chOff x="0" y="522"/>
                  <a:chExt cx="4751" cy="3794"/>
                </a:xfrm>
              </p:grpSpPr>
              <p:sp>
                <p:nvSpPr>
                  <p:cNvPr id="1062" name="Freeform 7">
                    <a:extLst>
                      <a:ext uri="{FF2B5EF4-FFF2-40B4-BE49-F238E27FC236}">
                        <a16:creationId xmlns:a16="http://schemas.microsoft.com/office/drawing/2014/main" id="{3C7AD056-3EA8-434F-AD00-B989D02106B1}"/>
                      </a:ext>
                    </a:extLst>
                  </p:cNvPr>
                  <p:cNvSpPr>
                    <a:spLocks/>
                  </p:cNvSpPr>
                  <p:nvPr userDrawn="1"/>
                </p:nvSpPr>
                <p:spPr bwMode="hidden">
                  <a:xfrm>
                    <a:off x="400" y="815"/>
                    <a:ext cx="3964" cy="3501"/>
                  </a:xfrm>
                  <a:custGeom>
                    <a:avLst/>
                    <a:gdLst>
                      <a:gd name="T0" fmla="*/ 4006 w 3952"/>
                      <a:gd name="T1" fmla="*/ 2860 h 3501"/>
                      <a:gd name="T2" fmla="*/ 3970 w 3952"/>
                      <a:gd name="T3" fmla="*/ 2614 h 3501"/>
                      <a:gd name="T4" fmla="*/ 3899 w 3952"/>
                      <a:gd name="T5" fmla="*/ 2368 h 3501"/>
                      <a:gd name="T6" fmla="*/ 3786 w 3952"/>
                      <a:gd name="T7" fmla="*/ 2110 h 3501"/>
                      <a:gd name="T8" fmla="*/ 3648 w 3952"/>
                      <a:gd name="T9" fmla="*/ 1853 h 3501"/>
                      <a:gd name="T10" fmla="*/ 3484 w 3952"/>
                      <a:gd name="T11" fmla="*/ 1595 h 3501"/>
                      <a:gd name="T12" fmla="*/ 3291 w 3952"/>
                      <a:gd name="T13" fmla="*/ 1343 h 3501"/>
                      <a:gd name="T14" fmla="*/ 3070 w 3952"/>
                      <a:gd name="T15" fmla="*/ 1103 h 3501"/>
                      <a:gd name="T16" fmla="*/ 2761 w 3952"/>
                      <a:gd name="T17" fmla="*/ 815 h 3501"/>
                      <a:gd name="T18" fmla="*/ 2367 w 3952"/>
                      <a:gd name="T19" fmla="*/ 522 h 3501"/>
                      <a:gd name="T20" fmla="*/ 1973 w 3952"/>
                      <a:gd name="T21" fmla="*/ 288 h 3501"/>
                      <a:gd name="T22" fmla="*/ 1580 w 3952"/>
                      <a:gd name="T23" fmla="*/ 126 h 3501"/>
                      <a:gd name="T24" fmla="*/ 1204 w 3952"/>
                      <a:gd name="T25" fmla="*/ 24 h 3501"/>
                      <a:gd name="T26" fmla="*/ 852 w 3952"/>
                      <a:gd name="T27" fmla="*/ 0 h 3501"/>
                      <a:gd name="T28" fmla="*/ 536 w 3952"/>
                      <a:gd name="T29" fmla="*/ 48 h 3501"/>
                      <a:gd name="T30" fmla="*/ 268 w 3952"/>
                      <a:gd name="T31" fmla="*/ 174 h 3501"/>
                      <a:gd name="T32" fmla="*/ 114 w 3952"/>
                      <a:gd name="T33" fmla="*/ 312 h 3501"/>
                      <a:gd name="T34" fmla="*/ 0 w 3952"/>
                      <a:gd name="T35" fmla="*/ 486 h 3501"/>
                      <a:gd name="T36" fmla="*/ 72 w 3952"/>
                      <a:gd name="T37" fmla="*/ 372 h 3501"/>
                      <a:gd name="T38" fmla="*/ 274 w 3952"/>
                      <a:gd name="T39" fmla="*/ 174 h 3501"/>
                      <a:gd name="T40" fmla="*/ 536 w 3952"/>
                      <a:gd name="T41" fmla="*/ 48 h 3501"/>
                      <a:gd name="T42" fmla="*/ 852 w 3952"/>
                      <a:gd name="T43" fmla="*/ 6 h 3501"/>
                      <a:gd name="T44" fmla="*/ 1204 w 3952"/>
                      <a:gd name="T45" fmla="*/ 30 h 3501"/>
                      <a:gd name="T46" fmla="*/ 1580 w 3952"/>
                      <a:gd name="T47" fmla="*/ 132 h 3501"/>
                      <a:gd name="T48" fmla="*/ 1973 w 3952"/>
                      <a:gd name="T49" fmla="*/ 294 h 3501"/>
                      <a:gd name="T50" fmla="*/ 2367 w 3952"/>
                      <a:gd name="T51" fmla="*/ 528 h 3501"/>
                      <a:gd name="T52" fmla="*/ 2755 w 3952"/>
                      <a:gd name="T53" fmla="*/ 821 h 3501"/>
                      <a:gd name="T54" fmla="*/ 3176 w 3952"/>
                      <a:gd name="T55" fmla="*/ 1223 h 3501"/>
                      <a:gd name="T56" fmla="*/ 3386 w 3952"/>
                      <a:gd name="T57" fmla="*/ 1469 h 3501"/>
                      <a:gd name="T58" fmla="*/ 3565 w 3952"/>
                      <a:gd name="T59" fmla="*/ 1727 h 3501"/>
                      <a:gd name="T60" fmla="*/ 3720 w 3952"/>
                      <a:gd name="T61" fmla="*/ 1984 h 3501"/>
                      <a:gd name="T62" fmla="*/ 3844 w 3952"/>
                      <a:gd name="T63" fmla="*/ 2236 h 3501"/>
                      <a:gd name="T64" fmla="*/ 3935 w 3952"/>
                      <a:gd name="T65" fmla="*/ 2494 h 3501"/>
                      <a:gd name="T66" fmla="*/ 3994 w 3952"/>
                      <a:gd name="T67" fmla="*/ 2740 h 3501"/>
                      <a:gd name="T68" fmla="*/ 4012 w 3952"/>
                      <a:gd name="T69" fmla="*/ 2973 h 3501"/>
                      <a:gd name="T70" fmla="*/ 3982 w 3952"/>
                      <a:gd name="T71" fmla="*/ 3255 h 3501"/>
                      <a:gd name="T72" fmla="*/ 3893 w 3952"/>
                      <a:gd name="T73" fmla="*/ 3501 h 3501"/>
                      <a:gd name="T74" fmla="*/ 3946 w 3952"/>
                      <a:gd name="T75" fmla="*/ 3387 h 3501"/>
                      <a:gd name="T76" fmla="*/ 4006 w 3952"/>
                      <a:gd name="T77" fmla="*/ 3123 h 3501"/>
                      <a:gd name="T78" fmla="*/ 4012 w 3952"/>
                      <a:gd name="T79" fmla="*/ 2973 h 35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86" y="3387"/>
                        </a:lnTo>
                        <a:lnTo>
                          <a:pt x="3928" y="3255"/>
                        </a:lnTo>
                        <a:lnTo>
                          <a:pt x="3946" y="3123"/>
                        </a:lnTo>
                        <a:lnTo>
                          <a:pt x="3952" y="29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63" name="Freeform 8">
                    <a:extLst>
                      <a:ext uri="{FF2B5EF4-FFF2-40B4-BE49-F238E27FC236}">
                        <a16:creationId xmlns:a16="http://schemas.microsoft.com/office/drawing/2014/main" id="{47DBE100-5A9E-44D3-A465-2F833A365546}"/>
                      </a:ext>
                    </a:extLst>
                  </p:cNvPr>
                  <p:cNvSpPr>
                    <a:spLocks/>
                  </p:cNvSpPr>
                  <p:nvPr userDrawn="1"/>
                </p:nvSpPr>
                <p:spPr bwMode="hidden">
                  <a:xfrm>
                    <a:off x="406" y="953"/>
                    <a:ext cx="3803" cy="3363"/>
                  </a:xfrm>
                  <a:custGeom>
                    <a:avLst/>
                    <a:gdLst>
                      <a:gd name="T0" fmla="*/ 686 w 3791"/>
                      <a:gd name="T1" fmla="*/ 2416 h 3363"/>
                      <a:gd name="T2" fmla="*/ 424 w 3791"/>
                      <a:gd name="T3" fmla="*/ 2062 h 3363"/>
                      <a:gd name="T4" fmla="*/ 220 w 3791"/>
                      <a:gd name="T5" fmla="*/ 1703 h 3363"/>
                      <a:gd name="T6" fmla="*/ 78 w 3791"/>
                      <a:gd name="T7" fmla="*/ 1343 h 3363"/>
                      <a:gd name="T8" fmla="*/ 12 w 3791"/>
                      <a:gd name="T9" fmla="*/ 1001 h 3363"/>
                      <a:gd name="T10" fmla="*/ 18 w 3791"/>
                      <a:gd name="T11" fmla="*/ 701 h 3363"/>
                      <a:gd name="T12" fmla="*/ 96 w 3791"/>
                      <a:gd name="T13" fmla="*/ 450 h 3363"/>
                      <a:gd name="T14" fmla="*/ 244 w 3791"/>
                      <a:gd name="T15" fmla="*/ 246 h 3363"/>
                      <a:gd name="T16" fmla="*/ 590 w 3791"/>
                      <a:gd name="T17" fmla="*/ 48 h 3363"/>
                      <a:gd name="T18" fmla="*/ 1043 w 3791"/>
                      <a:gd name="T19" fmla="*/ 6 h 3363"/>
                      <a:gd name="T20" fmla="*/ 1568 w 3791"/>
                      <a:gd name="T21" fmla="*/ 120 h 3363"/>
                      <a:gd name="T22" fmla="*/ 2122 w 3791"/>
                      <a:gd name="T23" fmla="*/ 378 h 3363"/>
                      <a:gd name="T24" fmla="*/ 2671 w 3791"/>
                      <a:gd name="T25" fmla="*/ 773 h 3363"/>
                      <a:gd name="T26" fmla="*/ 3165 w 3791"/>
                      <a:gd name="T27" fmla="*/ 1265 h 3363"/>
                      <a:gd name="T28" fmla="*/ 3433 w 3791"/>
                      <a:gd name="T29" fmla="*/ 1625 h 3363"/>
                      <a:gd name="T30" fmla="*/ 3637 w 3791"/>
                      <a:gd name="T31" fmla="*/ 1984 h 3363"/>
                      <a:gd name="T32" fmla="*/ 3779 w 3791"/>
                      <a:gd name="T33" fmla="*/ 2344 h 3363"/>
                      <a:gd name="T34" fmla="*/ 3845 w 3791"/>
                      <a:gd name="T35" fmla="*/ 2686 h 3363"/>
                      <a:gd name="T36" fmla="*/ 3809 w 3791"/>
                      <a:gd name="T37" fmla="*/ 3105 h 3363"/>
                      <a:gd name="T38" fmla="*/ 3688 w 3791"/>
                      <a:gd name="T39" fmla="*/ 3363 h 3363"/>
                      <a:gd name="T40" fmla="*/ 3839 w 3791"/>
                      <a:gd name="T41" fmla="*/ 2967 h 3363"/>
                      <a:gd name="T42" fmla="*/ 3851 w 3791"/>
                      <a:gd name="T43" fmla="*/ 2794 h 3363"/>
                      <a:gd name="T44" fmla="*/ 3809 w 3791"/>
                      <a:gd name="T45" fmla="*/ 2458 h 3363"/>
                      <a:gd name="T46" fmla="*/ 3695 w 3791"/>
                      <a:gd name="T47" fmla="*/ 2104 h 3363"/>
                      <a:gd name="T48" fmla="*/ 3511 w 3791"/>
                      <a:gd name="T49" fmla="*/ 1739 h 3363"/>
                      <a:gd name="T50" fmla="*/ 3261 w 3791"/>
                      <a:gd name="T51" fmla="*/ 1385 h 3363"/>
                      <a:gd name="T52" fmla="*/ 2849 w 3791"/>
                      <a:gd name="T53" fmla="*/ 929 h 3363"/>
                      <a:gd name="T54" fmla="*/ 2307 w 3791"/>
                      <a:gd name="T55" fmla="*/ 492 h 3363"/>
                      <a:gd name="T56" fmla="*/ 1748 w 3791"/>
                      <a:gd name="T57" fmla="*/ 192 h 3363"/>
                      <a:gd name="T58" fmla="*/ 1210 w 3791"/>
                      <a:gd name="T59" fmla="*/ 24 h 3363"/>
                      <a:gd name="T60" fmla="*/ 727 w 3791"/>
                      <a:gd name="T61" fmla="*/ 12 h 3363"/>
                      <a:gd name="T62" fmla="*/ 340 w 3791"/>
                      <a:gd name="T63" fmla="*/ 162 h 3363"/>
                      <a:gd name="T64" fmla="*/ 132 w 3791"/>
                      <a:gd name="T65" fmla="*/ 378 h 3363"/>
                      <a:gd name="T66" fmla="*/ 36 w 3791"/>
                      <a:gd name="T67" fmla="*/ 612 h 3363"/>
                      <a:gd name="T68" fmla="*/ 0 w 3791"/>
                      <a:gd name="T69" fmla="*/ 893 h 3363"/>
                      <a:gd name="T70" fmla="*/ 42 w 3791"/>
                      <a:gd name="T71" fmla="*/ 1229 h 3363"/>
                      <a:gd name="T72" fmla="*/ 166 w 3791"/>
                      <a:gd name="T73" fmla="*/ 1583 h 3363"/>
                      <a:gd name="T74" fmla="*/ 346 w 3791"/>
                      <a:gd name="T75" fmla="*/ 1942 h 3363"/>
                      <a:gd name="T76" fmla="*/ 590 w 3791"/>
                      <a:gd name="T77" fmla="*/ 2302 h 3363"/>
                      <a:gd name="T78" fmla="*/ 1002 w 3791"/>
                      <a:gd name="T79" fmla="*/ 2758 h 3363"/>
                      <a:gd name="T80" fmla="*/ 1621 w 3791"/>
                      <a:gd name="T81" fmla="*/ 3237 h 3363"/>
                      <a:gd name="T82" fmla="*/ 1621 w 3791"/>
                      <a:gd name="T83" fmla="*/ 3237 h 3363"/>
                      <a:gd name="T84" fmla="*/ 1008 w 3791"/>
                      <a:gd name="T85" fmla="*/ 2758 h 33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64" name="Freeform 9">
                    <a:extLst>
                      <a:ext uri="{FF2B5EF4-FFF2-40B4-BE49-F238E27FC236}">
                        <a16:creationId xmlns:a16="http://schemas.microsoft.com/office/drawing/2014/main" id="{83B3A5EA-60F9-4729-A43D-F2B19B907A56}"/>
                      </a:ext>
                    </a:extLst>
                  </p:cNvPr>
                  <p:cNvSpPr>
                    <a:spLocks/>
                  </p:cNvSpPr>
                  <p:nvPr userDrawn="1"/>
                </p:nvSpPr>
                <p:spPr bwMode="hidden">
                  <a:xfrm>
                    <a:off x="514" y="1091"/>
                    <a:ext cx="3538" cy="3225"/>
                  </a:xfrm>
                  <a:custGeom>
                    <a:avLst/>
                    <a:gdLst>
                      <a:gd name="T0" fmla="*/ 548 w 3527"/>
                      <a:gd name="T1" fmla="*/ 2146 h 3225"/>
                      <a:gd name="T2" fmla="*/ 322 w 3527"/>
                      <a:gd name="T3" fmla="*/ 1816 h 3225"/>
                      <a:gd name="T4" fmla="*/ 149 w 3527"/>
                      <a:gd name="T5" fmla="*/ 1481 h 3225"/>
                      <a:gd name="T6" fmla="*/ 41 w 3527"/>
                      <a:gd name="T7" fmla="*/ 1151 h 3225"/>
                      <a:gd name="T8" fmla="*/ 0 w 3527"/>
                      <a:gd name="T9" fmla="*/ 839 h 3225"/>
                      <a:gd name="T10" fmla="*/ 30 w 3527"/>
                      <a:gd name="T11" fmla="*/ 575 h 3225"/>
                      <a:gd name="T12" fmla="*/ 125 w 3527"/>
                      <a:gd name="T13" fmla="*/ 354 h 3225"/>
                      <a:gd name="T14" fmla="*/ 322 w 3527"/>
                      <a:gd name="T15" fmla="*/ 150 h 3225"/>
                      <a:gd name="T16" fmla="*/ 679 w 3527"/>
                      <a:gd name="T17" fmla="*/ 12 h 3225"/>
                      <a:gd name="T18" fmla="*/ 1128 w 3527"/>
                      <a:gd name="T19" fmla="*/ 24 h 3225"/>
                      <a:gd name="T20" fmla="*/ 1633 w 3527"/>
                      <a:gd name="T21" fmla="*/ 174 h 3225"/>
                      <a:gd name="T22" fmla="*/ 2151 w 3527"/>
                      <a:gd name="T23" fmla="*/ 456 h 3225"/>
                      <a:gd name="T24" fmla="*/ 2653 w 3527"/>
                      <a:gd name="T25" fmla="*/ 857 h 3225"/>
                      <a:gd name="T26" fmla="*/ 3123 w 3527"/>
                      <a:gd name="T27" fmla="*/ 1391 h 3225"/>
                      <a:gd name="T28" fmla="*/ 3326 w 3527"/>
                      <a:gd name="T29" fmla="*/ 1726 h 3225"/>
                      <a:gd name="T30" fmla="*/ 3481 w 3527"/>
                      <a:gd name="T31" fmla="*/ 2062 h 3225"/>
                      <a:gd name="T32" fmla="*/ 3564 w 3527"/>
                      <a:gd name="T33" fmla="*/ 2386 h 3225"/>
                      <a:gd name="T34" fmla="*/ 3576 w 3527"/>
                      <a:gd name="T35" fmla="*/ 2680 h 3225"/>
                      <a:gd name="T36" fmla="*/ 3529 w 3527"/>
                      <a:gd name="T37" fmla="*/ 2931 h 3225"/>
                      <a:gd name="T38" fmla="*/ 3414 w 3527"/>
                      <a:gd name="T39" fmla="*/ 3141 h 3225"/>
                      <a:gd name="T40" fmla="*/ 3332 w 3527"/>
                      <a:gd name="T41" fmla="*/ 3225 h 3225"/>
                      <a:gd name="T42" fmla="*/ 3362 w 3527"/>
                      <a:gd name="T43" fmla="*/ 3201 h 3225"/>
                      <a:gd name="T44" fmla="*/ 3499 w 3527"/>
                      <a:gd name="T45" fmla="*/ 3009 h 3225"/>
                      <a:gd name="T46" fmla="*/ 3570 w 3527"/>
                      <a:gd name="T47" fmla="*/ 2769 h 3225"/>
                      <a:gd name="T48" fmla="*/ 3576 w 3527"/>
                      <a:gd name="T49" fmla="*/ 2488 h 3225"/>
                      <a:gd name="T50" fmla="*/ 3517 w 3527"/>
                      <a:gd name="T51" fmla="*/ 2170 h 3225"/>
                      <a:gd name="T52" fmla="*/ 3387 w 3527"/>
                      <a:gd name="T53" fmla="*/ 1834 h 3225"/>
                      <a:gd name="T54" fmla="*/ 3195 w 3527"/>
                      <a:gd name="T55" fmla="*/ 1499 h 3225"/>
                      <a:gd name="T56" fmla="*/ 2861 w 3527"/>
                      <a:gd name="T57" fmla="*/ 1061 h 3225"/>
                      <a:gd name="T58" fmla="*/ 2319 w 3527"/>
                      <a:gd name="T59" fmla="*/ 575 h 3225"/>
                      <a:gd name="T60" fmla="*/ 1805 w 3527"/>
                      <a:gd name="T61" fmla="*/ 252 h 3225"/>
                      <a:gd name="T62" fmla="*/ 1293 w 3527"/>
                      <a:gd name="T63" fmla="*/ 60 h 3225"/>
                      <a:gd name="T64" fmla="*/ 822 w 3527"/>
                      <a:gd name="T65" fmla="*/ 0 h 3225"/>
                      <a:gd name="T66" fmla="*/ 423 w 3527"/>
                      <a:gd name="T67" fmla="*/ 84 h 3225"/>
                      <a:gd name="T68" fmla="*/ 172 w 3527"/>
                      <a:gd name="T69" fmla="*/ 288 h 3225"/>
                      <a:gd name="T70" fmla="*/ 53 w 3527"/>
                      <a:gd name="T71" fmla="*/ 498 h 3225"/>
                      <a:gd name="T72" fmla="*/ 0 w 3527"/>
                      <a:gd name="T73" fmla="*/ 749 h 3225"/>
                      <a:gd name="T74" fmla="*/ 18 w 3527"/>
                      <a:gd name="T75" fmla="*/ 1043 h 3225"/>
                      <a:gd name="T76" fmla="*/ 101 w 3527"/>
                      <a:gd name="T77" fmla="*/ 1373 h 3225"/>
                      <a:gd name="T78" fmla="*/ 256 w 3527"/>
                      <a:gd name="T79" fmla="*/ 1708 h 3225"/>
                      <a:gd name="T80" fmla="*/ 459 w 3527"/>
                      <a:gd name="T81" fmla="*/ 2038 h 3225"/>
                      <a:gd name="T82" fmla="*/ 929 w 3527"/>
                      <a:gd name="T83" fmla="*/ 2572 h 3225"/>
                      <a:gd name="T84" fmla="*/ 1275 w 3527"/>
                      <a:gd name="T85" fmla="*/ 2865 h 3225"/>
                      <a:gd name="T86" fmla="*/ 1633 w 3527"/>
                      <a:gd name="T87" fmla="*/ 3099 h 3225"/>
                      <a:gd name="T88" fmla="*/ 1883 w 3527"/>
                      <a:gd name="T89" fmla="*/ 3225 h 3225"/>
                      <a:gd name="T90" fmla="*/ 1519 w 3527"/>
                      <a:gd name="T91" fmla="*/ 3027 h 3225"/>
                      <a:gd name="T92" fmla="*/ 1162 w 3527"/>
                      <a:gd name="T93" fmla="*/ 2769 h 3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5" name="Group 10">
                    <a:extLst>
                      <a:ext uri="{FF2B5EF4-FFF2-40B4-BE49-F238E27FC236}">
                        <a16:creationId xmlns:a16="http://schemas.microsoft.com/office/drawing/2014/main" id="{95CAF0E2-6FAE-4BF0-95AC-6E4924D83B93}"/>
                      </a:ext>
                    </a:extLst>
                  </p:cNvPr>
                  <p:cNvGrpSpPr>
                    <a:grpSpLocks/>
                  </p:cNvGrpSpPr>
                  <p:nvPr userDrawn="1"/>
                </p:nvGrpSpPr>
                <p:grpSpPr bwMode="auto">
                  <a:xfrm>
                    <a:off x="0" y="522"/>
                    <a:ext cx="4751" cy="3794"/>
                    <a:chOff x="0" y="522"/>
                    <a:chExt cx="4751" cy="3794"/>
                  </a:xfrm>
                </p:grpSpPr>
                <p:sp>
                  <p:nvSpPr>
                    <p:cNvPr id="1066" name="Freeform 11">
                      <a:extLst>
                        <a:ext uri="{FF2B5EF4-FFF2-40B4-BE49-F238E27FC236}">
                          <a16:creationId xmlns:a16="http://schemas.microsoft.com/office/drawing/2014/main" id="{BA6A3BBE-8E39-420C-AF32-92B8CF630B1E}"/>
                        </a:ext>
                      </a:extLst>
                    </p:cNvPr>
                    <p:cNvSpPr>
                      <a:spLocks/>
                    </p:cNvSpPr>
                    <p:nvPr userDrawn="1"/>
                  </p:nvSpPr>
                  <p:spPr bwMode="hidden">
                    <a:xfrm>
                      <a:off x="400" y="522"/>
                      <a:ext cx="4264" cy="3794"/>
                    </a:xfrm>
                    <a:custGeom>
                      <a:avLst/>
                      <a:gdLst>
                        <a:gd name="T0" fmla="*/ 4310 w 4251"/>
                        <a:gd name="T1" fmla="*/ 3237 h 3794"/>
                        <a:gd name="T2" fmla="*/ 4268 w 4251"/>
                        <a:gd name="T3" fmla="*/ 2961 h 3794"/>
                        <a:gd name="T4" fmla="*/ 4185 w 4251"/>
                        <a:gd name="T5" fmla="*/ 2679 h 3794"/>
                        <a:gd name="T6" fmla="*/ 4060 w 4251"/>
                        <a:gd name="T7" fmla="*/ 2391 h 3794"/>
                        <a:gd name="T8" fmla="*/ 3905 w 4251"/>
                        <a:gd name="T9" fmla="*/ 2098 h 3794"/>
                        <a:gd name="T10" fmla="*/ 3714 w 4251"/>
                        <a:gd name="T11" fmla="*/ 1810 h 3794"/>
                        <a:gd name="T12" fmla="*/ 3493 w 4251"/>
                        <a:gd name="T13" fmla="*/ 1528 h 3794"/>
                        <a:gd name="T14" fmla="*/ 3243 w 4251"/>
                        <a:gd name="T15" fmla="*/ 1252 h 3794"/>
                        <a:gd name="T16" fmla="*/ 2903 w 4251"/>
                        <a:gd name="T17" fmla="*/ 935 h 3794"/>
                        <a:gd name="T18" fmla="*/ 2471 w 4251"/>
                        <a:gd name="T19" fmla="*/ 605 h 3794"/>
                        <a:gd name="T20" fmla="*/ 2021 w 4251"/>
                        <a:gd name="T21" fmla="*/ 341 h 3794"/>
                        <a:gd name="T22" fmla="*/ 1574 w 4251"/>
                        <a:gd name="T23" fmla="*/ 143 h 3794"/>
                        <a:gd name="T24" fmla="*/ 1139 w 4251"/>
                        <a:gd name="T25" fmla="*/ 35 h 3794"/>
                        <a:gd name="T26" fmla="*/ 751 w 4251"/>
                        <a:gd name="T27" fmla="*/ 0 h 3794"/>
                        <a:gd name="T28" fmla="*/ 406 w 4251"/>
                        <a:gd name="T29" fmla="*/ 47 h 3794"/>
                        <a:gd name="T30" fmla="*/ 120 w 4251"/>
                        <a:gd name="T31" fmla="*/ 173 h 3794"/>
                        <a:gd name="T32" fmla="*/ 0 w 4251"/>
                        <a:gd name="T33" fmla="*/ 269 h 3794"/>
                        <a:gd name="T34" fmla="*/ 268 w 4251"/>
                        <a:gd name="T35" fmla="*/ 101 h 3794"/>
                        <a:gd name="T36" fmla="*/ 596 w 4251"/>
                        <a:gd name="T37" fmla="*/ 18 h 3794"/>
                        <a:gd name="T38" fmla="*/ 972 w 4251"/>
                        <a:gd name="T39" fmla="*/ 18 h 3794"/>
                        <a:gd name="T40" fmla="*/ 1377 w 4251"/>
                        <a:gd name="T41" fmla="*/ 95 h 3794"/>
                        <a:gd name="T42" fmla="*/ 1808 w 4251"/>
                        <a:gd name="T43" fmla="*/ 245 h 3794"/>
                        <a:gd name="T44" fmla="*/ 2247 w 4251"/>
                        <a:gd name="T45" fmla="*/ 467 h 3794"/>
                        <a:gd name="T46" fmla="*/ 2683 w 4251"/>
                        <a:gd name="T47" fmla="*/ 761 h 3794"/>
                        <a:gd name="T48" fmla="*/ 3106 w 4251"/>
                        <a:gd name="T49" fmla="*/ 1120 h 3794"/>
                        <a:gd name="T50" fmla="*/ 3368 w 4251"/>
                        <a:gd name="T51" fmla="*/ 1390 h 3794"/>
                        <a:gd name="T52" fmla="*/ 3607 w 4251"/>
                        <a:gd name="T53" fmla="*/ 1666 h 3794"/>
                        <a:gd name="T54" fmla="*/ 3814 w 4251"/>
                        <a:gd name="T55" fmla="*/ 1954 h 3794"/>
                        <a:gd name="T56" fmla="*/ 3982 w 4251"/>
                        <a:gd name="T57" fmla="*/ 2247 h 3794"/>
                        <a:gd name="T58" fmla="*/ 4122 w 4251"/>
                        <a:gd name="T59" fmla="*/ 2535 h 3794"/>
                        <a:gd name="T60" fmla="*/ 4227 w 4251"/>
                        <a:gd name="T61" fmla="*/ 2823 h 3794"/>
                        <a:gd name="T62" fmla="*/ 4286 w 4251"/>
                        <a:gd name="T63" fmla="*/ 3105 h 3794"/>
                        <a:gd name="T64" fmla="*/ 4310 w 4251"/>
                        <a:gd name="T65" fmla="*/ 3368 h 3794"/>
                        <a:gd name="T66" fmla="*/ 4298 w 4251"/>
                        <a:gd name="T67" fmla="*/ 3590 h 3794"/>
                        <a:gd name="T68" fmla="*/ 4250 w 4251"/>
                        <a:gd name="T69" fmla="*/ 3794 h 3794"/>
                        <a:gd name="T70" fmla="*/ 4280 w 4251"/>
                        <a:gd name="T71" fmla="*/ 3692 h 3794"/>
                        <a:gd name="T72" fmla="*/ 4310 w 4251"/>
                        <a:gd name="T73" fmla="*/ 3482 h 3794"/>
                        <a:gd name="T74" fmla="*/ 4316 w 4251"/>
                        <a:gd name="T75" fmla="*/ 3368 h 37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215" y="3692"/>
                          </a:lnTo>
                          <a:lnTo>
                            <a:pt x="4239" y="3590"/>
                          </a:lnTo>
                          <a:lnTo>
                            <a:pt x="4245" y="3482"/>
                          </a:lnTo>
                          <a:lnTo>
                            <a:pt x="4251" y="336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7" name="Group 12">
                      <a:extLst>
                        <a:ext uri="{FF2B5EF4-FFF2-40B4-BE49-F238E27FC236}">
                          <a16:creationId xmlns:a16="http://schemas.microsoft.com/office/drawing/2014/main" id="{8C7154B7-9659-444C-B4DF-AED17815D626}"/>
                        </a:ext>
                      </a:extLst>
                    </p:cNvPr>
                    <p:cNvGrpSpPr>
                      <a:grpSpLocks/>
                    </p:cNvGrpSpPr>
                    <p:nvPr userDrawn="1"/>
                  </p:nvGrpSpPr>
                  <p:grpSpPr bwMode="auto">
                    <a:xfrm>
                      <a:off x="0" y="659"/>
                      <a:ext cx="4751" cy="3657"/>
                      <a:chOff x="0" y="659"/>
                      <a:chExt cx="4751" cy="3657"/>
                    </a:xfrm>
                  </p:grpSpPr>
                  <p:sp>
                    <p:nvSpPr>
                      <p:cNvPr id="1068" name="Freeform 13">
                        <a:extLst>
                          <a:ext uri="{FF2B5EF4-FFF2-40B4-BE49-F238E27FC236}">
                            <a16:creationId xmlns:a16="http://schemas.microsoft.com/office/drawing/2014/main" id="{D470A32E-9C80-41BD-8E2F-D13AA94539DC}"/>
                          </a:ext>
                        </a:extLst>
                      </p:cNvPr>
                      <p:cNvSpPr>
                        <a:spLocks/>
                      </p:cNvSpPr>
                      <p:nvPr userDrawn="1"/>
                    </p:nvSpPr>
                    <p:spPr bwMode="hidden">
                      <a:xfrm>
                        <a:off x="400" y="659"/>
                        <a:ext cx="4121" cy="3657"/>
                      </a:xfrm>
                      <a:custGeom>
                        <a:avLst/>
                        <a:gdLst>
                          <a:gd name="T0" fmla="*/ 166 w 4108"/>
                          <a:gd name="T1" fmla="*/ 186 h 3657"/>
                          <a:gd name="T2" fmla="*/ 447 w 4108"/>
                          <a:gd name="T3" fmla="*/ 54 h 3657"/>
                          <a:gd name="T4" fmla="*/ 781 w 4108"/>
                          <a:gd name="T5" fmla="*/ 6 h 3657"/>
                          <a:gd name="T6" fmla="*/ 1156 w 4108"/>
                          <a:gd name="T7" fmla="*/ 36 h 3657"/>
                          <a:gd name="T8" fmla="*/ 1562 w 4108"/>
                          <a:gd name="T9" fmla="*/ 144 h 3657"/>
                          <a:gd name="T10" fmla="*/ 1979 w 4108"/>
                          <a:gd name="T11" fmla="*/ 324 h 3657"/>
                          <a:gd name="T12" fmla="*/ 2407 w 4108"/>
                          <a:gd name="T13" fmla="*/ 570 h 3657"/>
                          <a:gd name="T14" fmla="*/ 2825 w 4108"/>
                          <a:gd name="T15" fmla="*/ 888 h 3657"/>
                          <a:gd name="T16" fmla="*/ 3153 w 4108"/>
                          <a:gd name="T17" fmla="*/ 1193 h 3657"/>
                          <a:gd name="T18" fmla="*/ 3391 w 4108"/>
                          <a:gd name="T19" fmla="*/ 1451 h 3657"/>
                          <a:gd name="T20" fmla="*/ 3595 w 4108"/>
                          <a:gd name="T21" fmla="*/ 1721 h 3657"/>
                          <a:gd name="T22" fmla="*/ 3779 w 4108"/>
                          <a:gd name="T23" fmla="*/ 1997 h 3657"/>
                          <a:gd name="T24" fmla="*/ 3923 w 4108"/>
                          <a:gd name="T25" fmla="*/ 2272 h 3657"/>
                          <a:gd name="T26" fmla="*/ 4041 w 4108"/>
                          <a:gd name="T27" fmla="*/ 2548 h 3657"/>
                          <a:gd name="T28" fmla="*/ 4125 w 4108"/>
                          <a:gd name="T29" fmla="*/ 2818 h 3657"/>
                          <a:gd name="T30" fmla="*/ 4167 w 4108"/>
                          <a:gd name="T31" fmla="*/ 3070 h 3657"/>
                          <a:gd name="T32" fmla="*/ 4167 w 4108"/>
                          <a:gd name="T33" fmla="*/ 3321 h 3657"/>
                          <a:gd name="T34" fmla="*/ 4125 w 4108"/>
                          <a:gd name="T35" fmla="*/ 3549 h 3657"/>
                          <a:gd name="T36" fmla="*/ 4095 w 4108"/>
                          <a:gd name="T37" fmla="*/ 3657 h 3657"/>
                          <a:gd name="T38" fmla="*/ 4155 w 4108"/>
                          <a:gd name="T39" fmla="*/ 3447 h 3657"/>
                          <a:gd name="T40" fmla="*/ 4173 w 4108"/>
                          <a:gd name="T41" fmla="*/ 3213 h 3657"/>
                          <a:gd name="T42" fmla="*/ 4167 w 4108"/>
                          <a:gd name="T43" fmla="*/ 3070 h 3657"/>
                          <a:gd name="T44" fmla="*/ 4125 w 4108"/>
                          <a:gd name="T45" fmla="*/ 2812 h 3657"/>
                          <a:gd name="T46" fmla="*/ 4047 w 4108"/>
                          <a:gd name="T47" fmla="*/ 2548 h 3657"/>
                          <a:gd name="T48" fmla="*/ 3929 w 4108"/>
                          <a:gd name="T49" fmla="*/ 2272 h 3657"/>
                          <a:gd name="T50" fmla="*/ 3785 w 4108"/>
                          <a:gd name="T51" fmla="*/ 1997 h 3657"/>
                          <a:gd name="T52" fmla="*/ 3601 w 4108"/>
                          <a:gd name="T53" fmla="*/ 1721 h 3657"/>
                          <a:gd name="T54" fmla="*/ 3397 w 4108"/>
                          <a:gd name="T55" fmla="*/ 1451 h 3657"/>
                          <a:gd name="T56" fmla="*/ 3159 w 4108"/>
                          <a:gd name="T57" fmla="*/ 1187 h 3657"/>
                          <a:gd name="T58" fmla="*/ 2837 w 4108"/>
                          <a:gd name="T59" fmla="*/ 888 h 3657"/>
                          <a:gd name="T60" fmla="*/ 2426 w 4108"/>
                          <a:gd name="T61" fmla="*/ 576 h 3657"/>
                          <a:gd name="T62" fmla="*/ 1997 w 4108"/>
                          <a:gd name="T63" fmla="*/ 330 h 3657"/>
                          <a:gd name="T64" fmla="*/ 1568 w 4108"/>
                          <a:gd name="T65" fmla="*/ 144 h 3657"/>
                          <a:gd name="T66" fmla="*/ 1150 w 4108"/>
                          <a:gd name="T67" fmla="*/ 30 h 3657"/>
                          <a:gd name="T68" fmla="*/ 763 w 4108"/>
                          <a:gd name="T69" fmla="*/ 0 h 3657"/>
                          <a:gd name="T70" fmla="*/ 436 w 4108"/>
                          <a:gd name="T71" fmla="*/ 54 h 3657"/>
                          <a:gd name="T72" fmla="*/ 166 w 4108"/>
                          <a:gd name="T73" fmla="*/ 186 h 3657"/>
                          <a:gd name="T74" fmla="*/ 24 w 4108"/>
                          <a:gd name="T75" fmla="*/ 306 h 3657"/>
                          <a:gd name="T76" fmla="*/ 0 w 4108"/>
                          <a:gd name="T77" fmla="*/ 336 h 3657"/>
                          <a:gd name="T78" fmla="*/ 48 w 4108"/>
                          <a:gd name="T79" fmla="*/ 282 h 36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nvGrpSpPr>
                      <p:cNvPr id="1069" name="Group 14">
                        <a:extLst>
                          <a:ext uri="{FF2B5EF4-FFF2-40B4-BE49-F238E27FC236}">
                            <a16:creationId xmlns:a16="http://schemas.microsoft.com/office/drawing/2014/main" id="{71EEBDF0-A530-4822-A925-0465AA9E1ADE}"/>
                          </a:ext>
                        </a:extLst>
                      </p:cNvPr>
                      <p:cNvGrpSpPr>
                        <a:grpSpLocks/>
                      </p:cNvGrpSpPr>
                      <p:nvPr userDrawn="1"/>
                    </p:nvGrpSpPr>
                    <p:grpSpPr bwMode="auto">
                      <a:xfrm>
                        <a:off x="0" y="808"/>
                        <a:ext cx="4751" cy="3508"/>
                        <a:chOff x="-400" y="808"/>
                        <a:chExt cx="4751" cy="3508"/>
                      </a:xfrm>
                    </p:grpSpPr>
                    <p:sp>
                      <p:nvSpPr>
                        <p:cNvPr id="1070" name="Line 15">
                          <a:extLst>
                            <a:ext uri="{FF2B5EF4-FFF2-40B4-BE49-F238E27FC236}">
                              <a16:creationId xmlns:a16="http://schemas.microsoft.com/office/drawing/2014/main" id="{B6AECC41-0BF0-4D8E-B226-798A8C121190}"/>
                            </a:ext>
                          </a:extLst>
                        </p:cNvPr>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1" name="Line 16">
                          <a:extLst>
                            <a:ext uri="{FF2B5EF4-FFF2-40B4-BE49-F238E27FC236}">
                              <a16:creationId xmlns:a16="http://schemas.microsoft.com/office/drawing/2014/main" id="{6FB8E8C0-CF18-4D61-9977-2D5D8EAFA08F}"/>
                            </a:ext>
                          </a:extLst>
                        </p:cNvPr>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2" name="Line 17">
                          <a:extLst>
                            <a:ext uri="{FF2B5EF4-FFF2-40B4-BE49-F238E27FC236}">
                              <a16:creationId xmlns:a16="http://schemas.microsoft.com/office/drawing/2014/main" id="{7E2C383B-6B4C-40F1-B2A3-34BAF00AE456}"/>
                            </a:ext>
                          </a:extLst>
                        </p:cNvPr>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3" name="Line 18">
                          <a:extLst>
                            <a:ext uri="{FF2B5EF4-FFF2-40B4-BE49-F238E27FC236}">
                              <a16:creationId xmlns:a16="http://schemas.microsoft.com/office/drawing/2014/main" id="{6CA73C67-7AC2-41A4-826C-56782EE91B30}"/>
                            </a:ext>
                          </a:extLst>
                        </p:cNvPr>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4" name="Line 19">
                          <a:extLst>
                            <a:ext uri="{FF2B5EF4-FFF2-40B4-BE49-F238E27FC236}">
                              <a16:creationId xmlns:a16="http://schemas.microsoft.com/office/drawing/2014/main" id="{E9F66622-BB82-41E5-A049-5694B125C37C}"/>
                            </a:ext>
                          </a:extLst>
                        </p:cNvPr>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5" name="Line 20">
                          <a:extLst>
                            <a:ext uri="{FF2B5EF4-FFF2-40B4-BE49-F238E27FC236}">
                              <a16:creationId xmlns:a16="http://schemas.microsoft.com/office/drawing/2014/main" id="{F9A63D7F-312B-4E0B-8DE1-01790929E019}"/>
                            </a:ext>
                          </a:extLst>
                        </p:cNvPr>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6" name="Line 21">
                          <a:extLst>
                            <a:ext uri="{FF2B5EF4-FFF2-40B4-BE49-F238E27FC236}">
                              <a16:creationId xmlns:a16="http://schemas.microsoft.com/office/drawing/2014/main" id="{5377582A-893A-44EF-9A0A-0DF199C2F457}"/>
                            </a:ext>
                          </a:extLst>
                        </p:cNvPr>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7" name="Line 22">
                          <a:extLst>
                            <a:ext uri="{FF2B5EF4-FFF2-40B4-BE49-F238E27FC236}">
                              <a16:creationId xmlns:a16="http://schemas.microsoft.com/office/drawing/2014/main" id="{6AEFBBA0-AFFE-4CE0-9EE7-673997DDDB37}"/>
                            </a:ext>
                          </a:extLst>
                        </p:cNvPr>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8" name="Line 23">
                          <a:extLst>
                            <a:ext uri="{FF2B5EF4-FFF2-40B4-BE49-F238E27FC236}">
                              <a16:creationId xmlns:a16="http://schemas.microsoft.com/office/drawing/2014/main" id="{07A15506-D0C9-471C-8E59-1DCE59073CDF}"/>
                            </a:ext>
                          </a:extLst>
                        </p:cNvPr>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79" name="Line 24">
                          <a:extLst>
                            <a:ext uri="{FF2B5EF4-FFF2-40B4-BE49-F238E27FC236}">
                              <a16:creationId xmlns:a16="http://schemas.microsoft.com/office/drawing/2014/main" id="{8F98D593-7E18-4264-8805-E7413CB3C732}"/>
                            </a:ext>
                          </a:extLst>
                        </p:cNvPr>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0" name="Line 25">
                          <a:extLst>
                            <a:ext uri="{FF2B5EF4-FFF2-40B4-BE49-F238E27FC236}">
                              <a16:creationId xmlns:a16="http://schemas.microsoft.com/office/drawing/2014/main" id="{44EBB565-ECD0-430A-A74F-24AEAFD0E087}"/>
                            </a:ext>
                          </a:extLst>
                        </p:cNvPr>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1" name="Line 26">
                          <a:extLst>
                            <a:ext uri="{FF2B5EF4-FFF2-40B4-BE49-F238E27FC236}">
                              <a16:creationId xmlns:a16="http://schemas.microsoft.com/office/drawing/2014/main" id="{BDC2C5A4-5A40-4D4C-B5F7-0BF0FFF5E1B9}"/>
                            </a:ext>
                          </a:extLst>
                        </p:cNvPr>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2" name="Line 27">
                          <a:extLst>
                            <a:ext uri="{FF2B5EF4-FFF2-40B4-BE49-F238E27FC236}">
                              <a16:creationId xmlns:a16="http://schemas.microsoft.com/office/drawing/2014/main" id="{544CCFFD-0CF0-4B43-B6C0-31491D49075A}"/>
                            </a:ext>
                          </a:extLst>
                        </p:cNvPr>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3" name="Line 28">
                          <a:extLst>
                            <a:ext uri="{FF2B5EF4-FFF2-40B4-BE49-F238E27FC236}">
                              <a16:creationId xmlns:a16="http://schemas.microsoft.com/office/drawing/2014/main" id="{D6748452-FA4B-4CC4-90D9-BC58EA258377}"/>
                            </a:ext>
                          </a:extLst>
                        </p:cNvPr>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4" name="Line 29">
                          <a:extLst>
                            <a:ext uri="{FF2B5EF4-FFF2-40B4-BE49-F238E27FC236}">
                              <a16:creationId xmlns:a16="http://schemas.microsoft.com/office/drawing/2014/main" id="{7A25FB91-56D5-44DA-9483-30B89C098606}"/>
                            </a:ext>
                          </a:extLst>
                        </p:cNvPr>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5" name="Line 30">
                          <a:extLst>
                            <a:ext uri="{FF2B5EF4-FFF2-40B4-BE49-F238E27FC236}">
                              <a16:creationId xmlns:a16="http://schemas.microsoft.com/office/drawing/2014/main" id="{2AC46C9F-0388-46E4-B4D5-C6F3B48D4902}"/>
                            </a:ext>
                          </a:extLst>
                        </p:cNvPr>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6" name="Line 31">
                          <a:extLst>
                            <a:ext uri="{FF2B5EF4-FFF2-40B4-BE49-F238E27FC236}">
                              <a16:creationId xmlns:a16="http://schemas.microsoft.com/office/drawing/2014/main" id="{38B7BF38-1C6D-461C-ABEC-30AF0BE70DF4}"/>
                            </a:ext>
                          </a:extLst>
                        </p:cNvPr>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7" name="Line 32">
                          <a:extLst>
                            <a:ext uri="{FF2B5EF4-FFF2-40B4-BE49-F238E27FC236}">
                              <a16:creationId xmlns:a16="http://schemas.microsoft.com/office/drawing/2014/main" id="{B0E4E9FD-B826-41BD-A486-BC4AB3067DF9}"/>
                            </a:ext>
                          </a:extLst>
                        </p:cNvPr>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8" name="Line 33">
                          <a:extLst>
                            <a:ext uri="{FF2B5EF4-FFF2-40B4-BE49-F238E27FC236}">
                              <a16:creationId xmlns:a16="http://schemas.microsoft.com/office/drawing/2014/main" id="{69D0CE89-7703-446E-B7B1-6D1B69F5C12F}"/>
                            </a:ext>
                          </a:extLst>
                        </p:cNvPr>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89" name="Line 34">
                          <a:extLst>
                            <a:ext uri="{FF2B5EF4-FFF2-40B4-BE49-F238E27FC236}">
                              <a16:creationId xmlns:a16="http://schemas.microsoft.com/office/drawing/2014/main" id="{6903904F-CB5F-4718-8194-F1CAA3E7D532}"/>
                            </a:ext>
                          </a:extLst>
                        </p:cNvPr>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0" name="Line 35">
                          <a:extLst>
                            <a:ext uri="{FF2B5EF4-FFF2-40B4-BE49-F238E27FC236}">
                              <a16:creationId xmlns:a16="http://schemas.microsoft.com/office/drawing/2014/main" id="{75A7DF54-D878-4550-8D95-B9E814B68389}"/>
                            </a:ext>
                          </a:extLst>
                        </p:cNvPr>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1" name="Line 36">
                          <a:extLst>
                            <a:ext uri="{FF2B5EF4-FFF2-40B4-BE49-F238E27FC236}">
                              <a16:creationId xmlns:a16="http://schemas.microsoft.com/office/drawing/2014/main" id="{48CF4FD7-087D-4265-BEA1-0CB70C12245B}"/>
                            </a:ext>
                          </a:extLst>
                        </p:cNvPr>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2" name="Line 37">
                          <a:extLst>
                            <a:ext uri="{FF2B5EF4-FFF2-40B4-BE49-F238E27FC236}">
                              <a16:creationId xmlns:a16="http://schemas.microsoft.com/office/drawing/2014/main" id="{6A210925-75B4-4B0F-AA85-4FCBEB0C4878}"/>
                            </a:ext>
                          </a:extLst>
                        </p:cNvPr>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3" name="Line 38">
                          <a:extLst>
                            <a:ext uri="{FF2B5EF4-FFF2-40B4-BE49-F238E27FC236}">
                              <a16:creationId xmlns:a16="http://schemas.microsoft.com/office/drawing/2014/main" id="{BEB51E0C-F5A3-4A5B-9AE3-0D5D6424DFA2}"/>
                            </a:ext>
                          </a:extLst>
                        </p:cNvPr>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4" name="Line 39">
                          <a:extLst>
                            <a:ext uri="{FF2B5EF4-FFF2-40B4-BE49-F238E27FC236}">
                              <a16:creationId xmlns:a16="http://schemas.microsoft.com/office/drawing/2014/main" id="{FA42B2A5-49DE-44B7-9A58-ADAB37BAC1EB}"/>
                            </a:ext>
                          </a:extLst>
                        </p:cNvPr>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5" name="Line 40">
                          <a:extLst>
                            <a:ext uri="{FF2B5EF4-FFF2-40B4-BE49-F238E27FC236}">
                              <a16:creationId xmlns:a16="http://schemas.microsoft.com/office/drawing/2014/main" id="{67C4D1C4-7EB6-4F58-9ADF-A38943C7FBC6}"/>
                            </a:ext>
                          </a:extLst>
                        </p:cNvPr>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6" name="Line 41">
                          <a:extLst>
                            <a:ext uri="{FF2B5EF4-FFF2-40B4-BE49-F238E27FC236}">
                              <a16:creationId xmlns:a16="http://schemas.microsoft.com/office/drawing/2014/main" id="{85943A73-0C17-4BBC-B8CB-16D3FB9946B0}"/>
                            </a:ext>
                          </a:extLst>
                        </p:cNvPr>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7" name="Line 42">
                          <a:extLst>
                            <a:ext uri="{FF2B5EF4-FFF2-40B4-BE49-F238E27FC236}">
                              <a16:creationId xmlns:a16="http://schemas.microsoft.com/office/drawing/2014/main" id="{18759317-7169-4E59-BDE0-E948F070AF3E}"/>
                            </a:ext>
                          </a:extLst>
                        </p:cNvPr>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8" name="Line 43">
                          <a:extLst>
                            <a:ext uri="{FF2B5EF4-FFF2-40B4-BE49-F238E27FC236}">
                              <a16:creationId xmlns:a16="http://schemas.microsoft.com/office/drawing/2014/main" id="{EE14864E-BE82-4B93-9748-2913E7F73CBD}"/>
                            </a:ext>
                          </a:extLst>
                        </p:cNvPr>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99" name="Line 44">
                          <a:extLst>
                            <a:ext uri="{FF2B5EF4-FFF2-40B4-BE49-F238E27FC236}">
                              <a16:creationId xmlns:a16="http://schemas.microsoft.com/office/drawing/2014/main" id="{C3E4A003-59A0-423B-B495-AE65FFFE3E9F}"/>
                            </a:ext>
                          </a:extLst>
                        </p:cNvPr>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0" name="Line 45">
                          <a:extLst>
                            <a:ext uri="{FF2B5EF4-FFF2-40B4-BE49-F238E27FC236}">
                              <a16:creationId xmlns:a16="http://schemas.microsoft.com/office/drawing/2014/main" id="{ACE985CC-CD35-41E4-9882-23363F68D634}"/>
                            </a:ext>
                          </a:extLst>
                        </p:cNvPr>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1" name="Line 46">
                          <a:extLst>
                            <a:ext uri="{FF2B5EF4-FFF2-40B4-BE49-F238E27FC236}">
                              <a16:creationId xmlns:a16="http://schemas.microsoft.com/office/drawing/2014/main" id="{29F5A866-BBD2-4754-B3BA-CCC877106336}"/>
                            </a:ext>
                          </a:extLst>
                        </p:cNvPr>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2" name="Line 47">
                          <a:extLst>
                            <a:ext uri="{FF2B5EF4-FFF2-40B4-BE49-F238E27FC236}">
                              <a16:creationId xmlns:a16="http://schemas.microsoft.com/office/drawing/2014/main" id="{ECA477F8-4254-482F-A1D6-D5605F39F1BD}"/>
                            </a:ext>
                          </a:extLst>
                        </p:cNvPr>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3" name="Line 48">
                          <a:extLst>
                            <a:ext uri="{FF2B5EF4-FFF2-40B4-BE49-F238E27FC236}">
                              <a16:creationId xmlns:a16="http://schemas.microsoft.com/office/drawing/2014/main" id="{03109DCB-1CF8-4C00-9C8F-8416FB303EBD}"/>
                            </a:ext>
                          </a:extLst>
                        </p:cNvPr>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4" name="Line 49">
                          <a:extLst>
                            <a:ext uri="{FF2B5EF4-FFF2-40B4-BE49-F238E27FC236}">
                              <a16:creationId xmlns:a16="http://schemas.microsoft.com/office/drawing/2014/main" id="{02DB3923-13AB-43A0-8DDD-416C7D91ABD5}"/>
                            </a:ext>
                          </a:extLst>
                        </p:cNvPr>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5" name="Freeform 50">
                          <a:extLst>
                            <a:ext uri="{FF2B5EF4-FFF2-40B4-BE49-F238E27FC236}">
                              <a16:creationId xmlns:a16="http://schemas.microsoft.com/office/drawing/2014/main" id="{5EAE4AA9-8B03-4731-9741-F2B5A983A915}"/>
                            </a:ext>
                          </a:extLst>
                        </p:cNvPr>
                        <p:cNvSpPr>
                          <a:spLocks/>
                        </p:cNvSpPr>
                        <p:nvPr userDrawn="1"/>
                      </p:nvSpPr>
                      <p:spPr bwMode="hidden">
                        <a:xfrm>
                          <a:off x="0" y="2548"/>
                          <a:ext cx="1542" cy="1768"/>
                        </a:xfrm>
                        <a:custGeom>
                          <a:avLst/>
                          <a:gdLst>
                            <a:gd name="T0" fmla="*/ 924 w 1537"/>
                            <a:gd name="T1" fmla="*/ 1264 h 1768"/>
                            <a:gd name="T2" fmla="*/ 1073 w 1537"/>
                            <a:gd name="T3" fmla="*/ 1402 h 1768"/>
                            <a:gd name="T4" fmla="*/ 1234 w 1537"/>
                            <a:gd name="T5" fmla="*/ 1528 h 1768"/>
                            <a:gd name="T6" fmla="*/ 1390 w 1537"/>
                            <a:gd name="T7" fmla="*/ 1654 h 1768"/>
                            <a:gd name="T8" fmla="*/ 1556 w 1537"/>
                            <a:gd name="T9" fmla="*/ 1768 h 1768"/>
                            <a:gd name="T10" fmla="*/ 1562 w 1537"/>
                            <a:gd name="T11" fmla="*/ 1768 h 1768"/>
                            <a:gd name="T12" fmla="*/ 1397 w 1537"/>
                            <a:gd name="T13" fmla="*/ 1654 h 1768"/>
                            <a:gd name="T14" fmla="*/ 1240 w 1537"/>
                            <a:gd name="T15" fmla="*/ 1534 h 1768"/>
                            <a:gd name="T16" fmla="*/ 1080 w 1537"/>
                            <a:gd name="T17" fmla="*/ 1402 h 1768"/>
                            <a:gd name="T18" fmla="*/ 930 w 1537"/>
                            <a:gd name="T19" fmla="*/ 1258 h 1768"/>
                            <a:gd name="T20" fmla="*/ 778 w 1537"/>
                            <a:gd name="T21" fmla="*/ 1115 h 1768"/>
                            <a:gd name="T22" fmla="*/ 638 w 1537"/>
                            <a:gd name="T23" fmla="*/ 959 h 1768"/>
                            <a:gd name="T24" fmla="*/ 506 w 1537"/>
                            <a:gd name="T25" fmla="*/ 803 h 1768"/>
                            <a:gd name="T26" fmla="*/ 382 w 1537"/>
                            <a:gd name="T27" fmla="*/ 647 h 1768"/>
                            <a:gd name="T28" fmla="*/ 274 w 1537"/>
                            <a:gd name="T29" fmla="*/ 485 h 1768"/>
                            <a:gd name="T30" fmla="*/ 172 w 1537"/>
                            <a:gd name="T31" fmla="*/ 323 h 1768"/>
                            <a:gd name="T32" fmla="*/ 78 w 1537"/>
                            <a:gd name="T33" fmla="*/ 161 h 1768"/>
                            <a:gd name="T34" fmla="*/ 0 w 1537"/>
                            <a:gd name="T35" fmla="*/ 0 h 1768"/>
                            <a:gd name="T36" fmla="*/ 0 w 1537"/>
                            <a:gd name="T37" fmla="*/ 12 h 1768"/>
                            <a:gd name="T38" fmla="*/ 78 w 1537"/>
                            <a:gd name="T39" fmla="*/ 173 h 1768"/>
                            <a:gd name="T40" fmla="*/ 172 w 1537"/>
                            <a:gd name="T41" fmla="*/ 335 h 1768"/>
                            <a:gd name="T42" fmla="*/ 274 w 1537"/>
                            <a:gd name="T43" fmla="*/ 491 h 1768"/>
                            <a:gd name="T44" fmla="*/ 382 w 1537"/>
                            <a:gd name="T45" fmla="*/ 653 h 1768"/>
                            <a:gd name="T46" fmla="*/ 506 w 1537"/>
                            <a:gd name="T47" fmla="*/ 809 h 1768"/>
                            <a:gd name="T48" fmla="*/ 638 w 1537"/>
                            <a:gd name="T49" fmla="*/ 965 h 1768"/>
                            <a:gd name="T50" fmla="*/ 778 w 1537"/>
                            <a:gd name="T51" fmla="*/ 1121 h 1768"/>
                            <a:gd name="T52" fmla="*/ 924 w 1537"/>
                            <a:gd name="T53" fmla="*/ 1264 h 1768"/>
                            <a:gd name="T54" fmla="*/ 924 w 1537"/>
                            <a:gd name="T55" fmla="*/ 1264 h 17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close/>
                            </a:path>
                          </a:pathLst>
                        </a:custGeom>
                        <a:solidFill>
                          <a:schemeClr val="accent2"/>
                        </a:solidFill>
                        <a:ln w="9525">
                          <a:solidFill>
                            <a:schemeClr val="accent2"/>
                          </a:solidFill>
                          <a:round/>
                          <a:headEnd/>
                          <a:tailEnd/>
                        </a:ln>
                      </p:spPr>
                      <p:txBody>
                        <a:bodyPr/>
                        <a:lstStyle/>
                        <a:p>
                          <a:endParaRPr lang="it-IT"/>
                        </a:p>
                      </p:txBody>
                    </p:sp>
                    <p:grpSp>
                      <p:nvGrpSpPr>
                        <p:cNvPr id="1106" name="Group 51">
                          <a:extLst>
                            <a:ext uri="{FF2B5EF4-FFF2-40B4-BE49-F238E27FC236}">
                              <a16:creationId xmlns:a16="http://schemas.microsoft.com/office/drawing/2014/main" id="{72CDDD69-451D-4E89-8C7B-2A92A340F088}"/>
                            </a:ext>
                          </a:extLst>
                        </p:cNvPr>
                        <p:cNvGrpSpPr>
                          <a:grpSpLocks/>
                        </p:cNvGrpSpPr>
                        <p:nvPr userDrawn="1"/>
                      </p:nvGrpSpPr>
                      <p:grpSpPr bwMode="auto">
                        <a:xfrm>
                          <a:off x="0" y="1812"/>
                          <a:ext cx="3672" cy="2049"/>
                          <a:chOff x="5" y="1816"/>
                          <a:chExt cx="3672" cy="2049"/>
                        </a:xfrm>
                      </p:grpSpPr>
                      <p:sp>
                        <p:nvSpPr>
                          <p:cNvPr id="1143" name="Oval 52">
                            <a:extLst>
                              <a:ext uri="{FF2B5EF4-FFF2-40B4-BE49-F238E27FC236}">
                                <a16:creationId xmlns:a16="http://schemas.microsoft.com/office/drawing/2014/main" id="{FB5ED0F5-CBC1-45CD-A742-9D4282219284}"/>
                              </a:ext>
                            </a:extLst>
                          </p:cNvPr>
                          <p:cNvSpPr>
                            <a:spLocks noChangeArrowheads="1"/>
                          </p:cNvSpPr>
                          <p:nvPr userDrawn="1"/>
                        </p:nvSpPr>
                        <p:spPr bwMode="hidden">
                          <a:xfrm rot="-2819839">
                            <a:off x="1544" y="2868"/>
                            <a:ext cx="161" cy="28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4" name="Oval 53">
                            <a:extLst>
                              <a:ext uri="{FF2B5EF4-FFF2-40B4-BE49-F238E27FC236}">
                                <a16:creationId xmlns:a16="http://schemas.microsoft.com/office/drawing/2014/main" id="{53E2DFC4-06F1-4904-AE95-EF546967B066}"/>
                              </a:ext>
                            </a:extLst>
                          </p:cNvPr>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5" name="Oval 54">
                            <a:extLst>
                              <a:ext uri="{FF2B5EF4-FFF2-40B4-BE49-F238E27FC236}">
                                <a16:creationId xmlns:a16="http://schemas.microsoft.com/office/drawing/2014/main" id="{71D9665F-48E5-440A-BA3B-1B7F6D13C1FA}"/>
                              </a:ext>
                            </a:extLst>
                          </p:cNvPr>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6" name="Oval 55">
                            <a:extLst>
                              <a:ext uri="{FF2B5EF4-FFF2-40B4-BE49-F238E27FC236}">
                                <a16:creationId xmlns:a16="http://schemas.microsoft.com/office/drawing/2014/main" id="{5A10B38C-110A-4674-AB36-11A417996A92}"/>
                              </a:ext>
                            </a:extLst>
                          </p:cNvPr>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7" name="Oval 56">
                            <a:extLst>
                              <a:ext uri="{FF2B5EF4-FFF2-40B4-BE49-F238E27FC236}">
                                <a16:creationId xmlns:a16="http://schemas.microsoft.com/office/drawing/2014/main" id="{D19190CD-9BF1-4955-9CF6-163AE89C7AAB}"/>
                              </a:ext>
                            </a:extLst>
                          </p:cNvPr>
                          <p:cNvSpPr>
                            <a:spLocks noChangeArrowheads="1"/>
                          </p:cNvSpPr>
                          <p:nvPr userDrawn="1"/>
                        </p:nvSpPr>
                        <p:spPr bwMode="hidden">
                          <a:xfrm rot="-2819839">
                            <a:off x="1294" y="2200"/>
                            <a:ext cx="786" cy="1467"/>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8" name="Oval 57">
                            <a:extLst>
                              <a:ext uri="{FF2B5EF4-FFF2-40B4-BE49-F238E27FC236}">
                                <a16:creationId xmlns:a16="http://schemas.microsoft.com/office/drawing/2014/main" id="{9929C328-304F-4830-9372-FA44BDCB16F3}"/>
                              </a:ext>
                            </a:extLst>
                          </p:cNvPr>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49" name="Oval 58">
                            <a:extLst>
                              <a:ext uri="{FF2B5EF4-FFF2-40B4-BE49-F238E27FC236}">
                                <a16:creationId xmlns:a16="http://schemas.microsoft.com/office/drawing/2014/main" id="{2489F955-356B-4A30-9E91-4C35BE3B8777}"/>
                              </a:ext>
                            </a:extLst>
                          </p:cNvPr>
                          <p:cNvSpPr>
                            <a:spLocks noChangeArrowheads="1"/>
                          </p:cNvSpPr>
                          <p:nvPr userDrawn="1"/>
                        </p:nvSpPr>
                        <p:spPr bwMode="hidden">
                          <a:xfrm rot="-2819839">
                            <a:off x="1158" y="1864"/>
                            <a:ext cx="1167" cy="2094"/>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0" name="Oval 59">
                            <a:extLst>
                              <a:ext uri="{FF2B5EF4-FFF2-40B4-BE49-F238E27FC236}">
                                <a16:creationId xmlns:a16="http://schemas.microsoft.com/office/drawing/2014/main" id="{57B10AFA-A284-4AD3-8B6B-6B32ECDF0F10}"/>
                              </a:ext>
                            </a:extLst>
                          </p:cNvPr>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1" name="Oval 60">
                            <a:extLst>
                              <a:ext uri="{FF2B5EF4-FFF2-40B4-BE49-F238E27FC236}">
                                <a16:creationId xmlns:a16="http://schemas.microsoft.com/office/drawing/2014/main" id="{2B8017C8-7D35-4210-95D1-F2BDE9F57CD2}"/>
                              </a:ext>
                            </a:extLst>
                          </p:cNvPr>
                          <p:cNvSpPr>
                            <a:spLocks noChangeArrowheads="1"/>
                          </p:cNvSpPr>
                          <p:nvPr userDrawn="1"/>
                        </p:nvSpPr>
                        <p:spPr bwMode="hidden">
                          <a:xfrm rot="-2819839">
                            <a:off x="1000" y="1535"/>
                            <a:ext cx="1563" cy="269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2" name="Oval 61">
                            <a:extLst>
                              <a:ext uri="{FF2B5EF4-FFF2-40B4-BE49-F238E27FC236}">
                                <a16:creationId xmlns:a16="http://schemas.microsoft.com/office/drawing/2014/main" id="{582E3399-9ECC-4373-A8E1-E73F588635CA}"/>
                              </a:ext>
                            </a:extLst>
                          </p:cNvPr>
                          <p:cNvSpPr>
                            <a:spLocks noChangeArrowheads="1"/>
                          </p:cNvSpPr>
                          <p:nvPr userDrawn="1"/>
                        </p:nvSpPr>
                        <p:spPr bwMode="hidden">
                          <a:xfrm rot="-2819839">
                            <a:off x="935" y="1356"/>
                            <a:ext cx="1711" cy="3016"/>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3" name="Oval 62">
                            <a:extLst>
                              <a:ext uri="{FF2B5EF4-FFF2-40B4-BE49-F238E27FC236}">
                                <a16:creationId xmlns:a16="http://schemas.microsoft.com/office/drawing/2014/main" id="{5DA03F23-941E-47E7-B2AE-66C931F715FC}"/>
                              </a:ext>
                            </a:extLst>
                          </p:cNvPr>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154" name="Oval 63">
                            <a:extLst>
                              <a:ext uri="{FF2B5EF4-FFF2-40B4-BE49-F238E27FC236}">
                                <a16:creationId xmlns:a16="http://schemas.microsoft.com/office/drawing/2014/main" id="{A8690353-8AE4-48E4-B350-128A43747083}"/>
                              </a:ext>
                            </a:extLst>
                          </p:cNvPr>
                          <p:cNvSpPr>
                            <a:spLocks noChangeArrowheads="1"/>
                          </p:cNvSpPr>
                          <p:nvPr userDrawn="1"/>
                        </p:nvSpPr>
                        <p:spPr bwMode="hidden">
                          <a:xfrm rot="-2780025">
                            <a:off x="820" y="1001"/>
                            <a:ext cx="2049" cy="3672"/>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sp>
                      <p:nvSpPr>
                        <p:cNvPr id="1107" name="Line 64">
                          <a:extLst>
                            <a:ext uri="{FF2B5EF4-FFF2-40B4-BE49-F238E27FC236}">
                              <a16:creationId xmlns:a16="http://schemas.microsoft.com/office/drawing/2014/main" id="{5D2E717F-C50F-45D2-87CE-D56446B3F21A}"/>
                            </a:ext>
                          </a:extLst>
                        </p:cNvPr>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8" name="Line 65">
                          <a:extLst>
                            <a:ext uri="{FF2B5EF4-FFF2-40B4-BE49-F238E27FC236}">
                              <a16:creationId xmlns:a16="http://schemas.microsoft.com/office/drawing/2014/main" id="{8F2C9B0A-C56E-4085-94AB-6086CE1F11D1}"/>
                            </a:ext>
                          </a:extLst>
                        </p:cNvPr>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09" name="Line 66">
                          <a:extLst>
                            <a:ext uri="{FF2B5EF4-FFF2-40B4-BE49-F238E27FC236}">
                              <a16:creationId xmlns:a16="http://schemas.microsoft.com/office/drawing/2014/main" id="{F85CF269-60B8-4AB5-A0FF-3E279B5B17F3}"/>
                            </a:ext>
                          </a:extLst>
                        </p:cNvPr>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0" name="Line 67">
                          <a:extLst>
                            <a:ext uri="{FF2B5EF4-FFF2-40B4-BE49-F238E27FC236}">
                              <a16:creationId xmlns:a16="http://schemas.microsoft.com/office/drawing/2014/main" id="{66BB32FF-F7E1-4AD8-9E29-C622CA4E8F8B}"/>
                            </a:ext>
                          </a:extLst>
                        </p:cNvPr>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1" name="Line 68">
                          <a:extLst>
                            <a:ext uri="{FF2B5EF4-FFF2-40B4-BE49-F238E27FC236}">
                              <a16:creationId xmlns:a16="http://schemas.microsoft.com/office/drawing/2014/main" id="{9AD46B6D-50E8-43BA-962B-0461426C9855}"/>
                            </a:ext>
                          </a:extLst>
                        </p:cNvPr>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2" name="Line 69">
                          <a:extLst>
                            <a:ext uri="{FF2B5EF4-FFF2-40B4-BE49-F238E27FC236}">
                              <a16:creationId xmlns:a16="http://schemas.microsoft.com/office/drawing/2014/main" id="{C75D8F4B-AC17-4511-A7FD-A4063070DC58}"/>
                            </a:ext>
                          </a:extLst>
                        </p:cNvPr>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3" name="Line 70">
                          <a:extLst>
                            <a:ext uri="{FF2B5EF4-FFF2-40B4-BE49-F238E27FC236}">
                              <a16:creationId xmlns:a16="http://schemas.microsoft.com/office/drawing/2014/main" id="{EE476850-433B-4678-879B-8586C5C3C78A}"/>
                            </a:ext>
                          </a:extLst>
                        </p:cNvPr>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4" name="Line 71">
                          <a:extLst>
                            <a:ext uri="{FF2B5EF4-FFF2-40B4-BE49-F238E27FC236}">
                              <a16:creationId xmlns:a16="http://schemas.microsoft.com/office/drawing/2014/main" id="{1B81890C-9C68-444F-B621-6BDC1E480BE0}"/>
                            </a:ext>
                          </a:extLst>
                        </p:cNvPr>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5" name="Line 72">
                          <a:extLst>
                            <a:ext uri="{FF2B5EF4-FFF2-40B4-BE49-F238E27FC236}">
                              <a16:creationId xmlns:a16="http://schemas.microsoft.com/office/drawing/2014/main" id="{85E63A32-B636-4A2D-8958-2D7DF9EFE379}"/>
                            </a:ext>
                          </a:extLst>
                        </p:cNvPr>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6" name="Line 73">
                          <a:extLst>
                            <a:ext uri="{FF2B5EF4-FFF2-40B4-BE49-F238E27FC236}">
                              <a16:creationId xmlns:a16="http://schemas.microsoft.com/office/drawing/2014/main" id="{6DFEA115-19BC-4AD3-A7F6-9999CFD2BED1}"/>
                            </a:ext>
                          </a:extLst>
                        </p:cNvPr>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7" name="Line 74">
                          <a:extLst>
                            <a:ext uri="{FF2B5EF4-FFF2-40B4-BE49-F238E27FC236}">
                              <a16:creationId xmlns:a16="http://schemas.microsoft.com/office/drawing/2014/main" id="{1434323C-E9D4-4DA4-99C0-973373E2537E}"/>
                            </a:ext>
                          </a:extLst>
                        </p:cNvPr>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8" name="Line 75">
                          <a:extLst>
                            <a:ext uri="{FF2B5EF4-FFF2-40B4-BE49-F238E27FC236}">
                              <a16:creationId xmlns:a16="http://schemas.microsoft.com/office/drawing/2014/main" id="{C840982E-1EFD-40A3-9678-F6BA3112D599}"/>
                            </a:ext>
                          </a:extLst>
                        </p:cNvPr>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19" name="Line 76">
                          <a:extLst>
                            <a:ext uri="{FF2B5EF4-FFF2-40B4-BE49-F238E27FC236}">
                              <a16:creationId xmlns:a16="http://schemas.microsoft.com/office/drawing/2014/main" id="{1C56367E-C965-4964-A2A0-40DDACDF2B1D}"/>
                            </a:ext>
                          </a:extLst>
                        </p:cNvPr>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0" name="Line 77">
                          <a:extLst>
                            <a:ext uri="{FF2B5EF4-FFF2-40B4-BE49-F238E27FC236}">
                              <a16:creationId xmlns:a16="http://schemas.microsoft.com/office/drawing/2014/main" id="{CB6F0AF4-5363-484D-9D21-805E912C5AE2}"/>
                            </a:ext>
                          </a:extLst>
                        </p:cNvPr>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1" name="Line 78">
                          <a:extLst>
                            <a:ext uri="{FF2B5EF4-FFF2-40B4-BE49-F238E27FC236}">
                              <a16:creationId xmlns:a16="http://schemas.microsoft.com/office/drawing/2014/main" id="{9D61958E-E063-40B7-9B33-DE38CEF63677}"/>
                            </a:ext>
                          </a:extLst>
                        </p:cNvPr>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2" name="Line 79">
                          <a:extLst>
                            <a:ext uri="{FF2B5EF4-FFF2-40B4-BE49-F238E27FC236}">
                              <a16:creationId xmlns:a16="http://schemas.microsoft.com/office/drawing/2014/main" id="{3342009D-C5BC-44B8-9B4D-5F160396D86E}"/>
                            </a:ext>
                          </a:extLst>
                        </p:cNvPr>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3" name="Line 80">
                          <a:extLst>
                            <a:ext uri="{FF2B5EF4-FFF2-40B4-BE49-F238E27FC236}">
                              <a16:creationId xmlns:a16="http://schemas.microsoft.com/office/drawing/2014/main" id="{7EFA6583-D197-4A20-B9F8-04D55C677C7E}"/>
                            </a:ext>
                          </a:extLst>
                        </p:cNvPr>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4" name="Line 81">
                          <a:extLst>
                            <a:ext uri="{FF2B5EF4-FFF2-40B4-BE49-F238E27FC236}">
                              <a16:creationId xmlns:a16="http://schemas.microsoft.com/office/drawing/2014/main" id="{2EA0922A-53D8-40F4-B70D-566FECD5FB96}"/>
                            </a:ext>
                          </a:extLst>
                        </p:cNvPr>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5" name="Line 82">
                          <a:extLst>
                            <a:ext uri="{FF2B5EF4-FFF2-40B4-BE49-F238E27FC236}">
                              <a16:creationId xmlns:a16="http://schemas.microsoft.com/office/drawing/2014/main" id="{CBC4F390-F610-40A0-B03F-AFA6FB377815}"/>
                            </a:ext>
                          </a:extLst>
                        </p:cNvPr>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6" name="Line 83">
                          <a:extLst>
                            <a:ext uri="{FF2B5EF4-FFF2-40B4-BE49-F238E27FC236}">
                              <a16:creationId xmlns:a16="http://schemas.microsoft.com/office/drawing/2014/main" id="{0ABA5BCF-996E-4A5B-A5DF-52051D55305E}"/>
                            </a:ext>
                          </a:extLst>
                        </p:cNvPr>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7" name="Line 84">
                          <a:extLst>
                            <a:ext uri="{FF2B5EF4-FFF2-40B4-BE49-F238E27FC236}">
                              <a16:creationId xmlns:a16="http://schemas.microsoft.com/office/drawing/2014/main" id="{1B59EDF7-4219-49B5-8124-D240AD430712}"/>
                            </a:ext>
                          </a:extLst>
                        </p:cNvPr>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8" name="Line 85">
                          <a:extLst>
                            <a:ext uri="{FF2B5EF4-FFF2-40B4-BE49-F238E27FC236}">
                              <a16:creationId xmlns:a16="http://schemas.microsoft.com/office/drawing/2014/main" id="{BC46D8DE-6624-419D-B28B-EE05E3BE94B1}"/>
                            </a:ext>
                          </a:extLst>
                        </p:cNvPr>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9" name="Line 86">
                          <a:extLst>
                            <a:ext uri="{FF2B5EF4-FFF2-40B4-BE49-F238E27FC236}">
                              <a16:creationId xmlns:a16="http://schemas.microsoft.com/office/drawing/2014/main" id="{4E2FC8AA-4464-49B6-8F2E-04CA2D0862D4}"/>
                            </a:ext>
                          </a:extLst>
                        </p:cNvPr>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0" name="Line 87">
                          <a:extLst>
                            <a:ext uri="{FF2B5EF4-FFF2-40B4-BE49-F238E27FC236}">
                              <a16:creationId xmlns:a16="http://schemas.microsoft.com/office/drawing/2014/main" id="{67CE8895-8A5C-4125-BED4-A7CF4A95E797}"/>
                            </a:ext>
                          </a:extLst>
                        </p:cNvPr>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1" name="Line 88">
                          <a:extLst>
                            <a:ext uri="{FF2B5EF4-FFF2-40B4-BE49-F238E27FC236}">
                              <a16:creationId xmlns:a16="http://schemas.microsoft.com/office/drawing/2014/main" id="{4E69FFE2-9273-4904-9F23-3A6EA15C7164}"/>
                            </a:ext>
                          </a:extLst>
                        </p:cNvPr>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2" name="Line 89">
                          <a:extLst>
                            <a:ext uri="{FF2B5EF4-FFF2-40B4-BE49-F238E27FC236}">
                              <a16:creationId xmlns:a16="http://schemas.microsoft.com/office/drawing/2014/main" id="{BC4AC59E-1F4B-43B5-9246-E01435200A94}"/>
                            </a:ext>
                          </a:extLst>
                        </p:cNvPr>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3" name="Line 90">
                          <a:extLst>
                            <a:ext uri="{FF2B5EF4-FFF2-40B4-BE49-F238E27FC236}">
                              <a16:creationId xmlns:a16="http://schemas.microsoft.com/office/drawing/2014/main" id="{0F078007-9322-4456-BD1F-60C52EE7F622}"/>
                            </a:ext>
                          </a:extLst>
                        </p:cNvPr>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4" name="Line 91">
                          <a:extLst>
                            <a:ext uri="{FF2B5EF4-FFF2-40B4-BE49-F238E27FC236}">
                              <a16:creationId xmlns:a16="http://schemas.microsoft.com/office/drawing/2014/main" id="{D2824681-4B55-405F-BCBB-7E479715B203}"/>
                            </a:ext>
                          </a:extLst>
                        </p:cNvPr>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5" name="Line 92">
                          <a:extLst>
                            <a:ext uri="{FF2B5EF4-FFF2-40B4-BE49-F238E27FC236}">
                              <a16:creationId xmlns:a16="http://schemas.microsoft.com/office/drawing/2014/main" id="{F177B9C4-2F1C-49ED-9DAE-0A408071502E}"/>
                            </a:ext>
                          </a:extLst>
                        </p:cNvPr>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6" name="Line 93">
                          <a:extLst>
                            <a:ext uri="{FF2B5EF4-FFF2-40B4-BE49-F238E27FC236}">
                              <a16:creationId xmlns:a16="http://schemas.microsoft.com/office/drawing/2014/main" id="{89303D81-87AF-49DF-8ED4-D10FF11AEDC8}"/>
                            </a:ext>
                          </a:extLst>
                        </p:cNvPr>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7" name="Line 94">
                          <a:extLst>
                            <a:ext uri="{FF2B5EF4-FFF2-40B4-BE49-F238E27FC236}">
                              <a16:creationId xmlns:a16="http://schemas.microsoft.com/office/drawing/2014/main" id="{3E6FE033-8833-40E2-930C-E98ACB87FBDA}"/>
                            </a:ext>
                          </a:extLst>
                        </p:cNvPr>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8" name="Line 95">
                          <a:extLst>
                            <a:ext uri="{FF2B5EF4-FFF2-40B4-BE49-F238E27FC236}">
                              <a16:creationId xmlns:a16="http://schemas.microsoft.com/office/drawing/2014/main" id="{032BFD2E-0301-4EC2-B4E6-8958658A6A8B}"/>
                            </a:ext>
                          </a:extLst>
                        </p:cNvPr>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9" name="Line 96">
                          <a:extLst>
                            <a:ext uri="{FF2B5EF4-FFF2-40B4-BE49-F238E27FC236}">
                              <a16:creationId xmlns:a16="http://schemas.microsoft.com/office/drawing/2014/main" id="{15D9FF62-1EAA-455B-852B-DFF9021F7D1C}"/>
                            </a:ext>
                          </a:extLst>
                        </p:cNvPr>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0" name="Line 97">
                          <a:extLst>
                            <a:ext uri="{FF2B5EF4-FFF2-40B4-BE49-F238E27FC236}">
                              <a16:creationId xmlns:a16="http://schemas.microsoft.com/office/drawing/2014/main" id="{F2F31BA9-EA09-48E5-AD1A-9A56FDA1859A}"/>
                            </a:ext>
                          </a:extLst>
                        </p:cNvPr>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1" name="Line 98">
                          <a:extLst>
                            <a:ext uri="{FF2B5EF4-FFF2-40B4-BE49-F238E27FC236}">
                              <a16:creationId xmlns:a16="http://schemas.microsoft.com/office/drawing/2014/main" id="{C324C3FE-C708-4856-9B27-AB35E9238DA0}"/>
                            </a:ext>
                          </a:extLst>
                        </p:cNvPr>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42" name="Line 99">
                          <a:extLst>
                            <a:ext uri="{FF2B5EF4-FFF2-40B4-BE49-F238E27FC236}">
                              <a16:creationId xmlns:a16="http://schemas.microsoft.com/office/drawing/2014/main" id="{21FDAF95-F5C7-4681-900F-F88676890CB9}"/>
                            </a:ext>
                          </a:extLst>
                        </p:cNvPr>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grpSp>
          <p:grpSp>
            <p:nvGrpSpPr>
              <p:cNvPr id="1047" name="Group 100">
                <a:extLst>
                  <a:ext uri="{FF2B5EF4-FFF2-40B4-BE49-F238E27FC236}">
                    <a16:creationId xmlns:a16="http://schemas.microsoft.com/office/drawing/2014/main" id="{5B5B399E-7860-41D9-A62A-B14454C08FBE}"/>
                  </a:ext>
                </a:extLst>
              </p:cNvPr>
              <p:cNvGrpSpPr>
                <a:grpSpLocks/>
              </p:cNvGrpSpPr>
              <p:nvPr userDrawn="1"/>
            </p:nvGrpSpPr>
            <p:grpSpPr bwMode="auto">
              <a:xfrm>
                <a:off x="402" y="1454"/>
                <a:ext cx="2787" cy="2866"/>
                <a:chOff x="2" y="1454"/>
                <a:chExt cx="2787" cy="2866"/>
              </a:xfrm>
            </p:grpSpPr>
            <p:sp>
              <p:nvSpPr>
                <p:cNvPr id="1048" name="Line 101">
                  <a:extLst>
                    <a:ext uri="{FF2B5EF4-FFF2-40B4-BE49-F238E27FC236}">
                      <a16:creationId xmlns:a16="http://schemas.microsoft.com/office/drawing/2014/main" id="{13D7E6B4-110F-439B-A353-8EDD6D725E14}"/>
                    </a:ext>
                  </a:extLst>
                </p:cNvPr>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49" name="Line 102">
                  <a:extLst>
                    <a:ext uri="{FF2B5EF4-FFF2-40B4-BE49-F238E27FC236}">
                      <a16:creationId xmlns:a16="http://schemas.microsoft.com/office/drawing/2014/main" id="{3715C6C6-E55E-411E-92F6-A4A16CAC5C5C}"/>
                    </a:ext>
                  </a:extLst>
                </p:cNvPr>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1050" name="Group 103">
                  <a:extLst>
                    <a:ext uri="{FF2B5EF4-FFF2-40B4-BE49-F238E27FC236}">
                      <a16:creationId xmlns:a16="http://schemas.microsoft.com/office/drawing/2014/main" id="{3B8E06AA-D7B1-4DEB-8C9B-9FC6580C8EB4}"/>
                    </a:ext>
                  </a:extLst>
                </p:cNvPr>
                <p:cNvGrpSpPr>
                  <a:grpSpLocks/>
                </p:cNvGrpSpPr>
                <p:nvPr userDrawn="1"/>
              </p:nvGrpSpPr>
              <p:grpSpPr bwMode="auto">
                <a:xfrm>
                  <a:off x="2" y="2738"/>
                  <a:ext cx="1317" cy="1582"/>
                  <a:chOff x="2" y="2738"/>
                  <a:chExt cx="1317" cy="1582"/>
                </a:xfrm>
              </p:grpSpPr>
              <p:sp>
                <p:nvSpPr>
                  <p:cNvPr id="1051" name="Line 104">
                    <a:extLst>
                      <a:ext uri="{FF2B5EF4-FFF2-40B4-BE49-F238E27FC236}">
                        <a16:creationId xmlns:a16="http://schemas.microsoft.com/office/drawing/2014/main" id="{6ABD2039-8920-4EB4-B520-D4C663E64912}"/>
                      </a:ext>
                    </a:extLst>
                  </p:cNvPr>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2" name="Freeform 105">
                    <a:extLst>
                      <a:ext uri="{FF2B5EF4-FFF2-40B4-BE49-F238E27FC236}">
                        <a16:creationId xmlns:a16="http://schemas.microsoft.com/office/drawing/2014/main" id="{42BD8BF1-A633-4E79-B28B-3F735314564D}"/>
                      </a:ext>
                    </a:extLst>
                  </p:cNvPr>
                  <p:cNvSpPr>
                    <a:spLocks/>
                  </p:cNvSpPr>
                  <p:nvPr userDrawn="1"/>
                </p:nvSpPr>
                <p:spPr bwMode="hidden">
                  <a:xfrm>
                    <a:off x="2" y="3218"/>
                    <a:ext cx="1006" cy="1102"/>
                  </a:xfrm>
                  <a:custGeom>
                    <a:avLst/>
                    <a:gdLst>
                      <a:gd name="T0" fmla="*/ 1006 w 1006"/>
                      <a:gd name="T1" fmla="*/ 1102 h 1102"/>
                      <a:gd name="T2" fmla="*/ 696 w 1006"/>
                      <a:gd name="T3" fmla="*/ 823 h 1102"/>
                      <a:gd name="T4" fmla="*/ 333 w 1006"/>
                      <a:gd name="T5" fmla="*/ 447 h 1102"/>
                      <a:gd name="T6" fmla="*/ 51 w 1006"/>
                      <a:gd name="T7" fmla="*/ 76 h 1102"/>
                      <a:gd name="T8" fmla="*/ 0 w 1006"/>
                      <a:gd name="T9" fmla="*/ 0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3" name="Line 106">
                    <a:extLst>
                      <a:ext uri="{FF2B5EF4-FFF2-40B4-BE49-F238E27FC236}">
                        <a16:creationId xmlns:a16="http://schemas.microsoft.com/office/drawing/2014/main" id="{21239879-37A7-43D0-BAFC-FF33E4D4EC74}"/>
                      </a:ext>
                    </a:extLst>
                  </p:cNvPr>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4" name="Line 107">
                    <a:extLst>
                      <a:ext uri="{FF2B5EF4-FFF2-40B4-BE49-F238E27FC236}">
                        <a16:creationId xmlns:a16="http://schemas.microsoft.com/office/drawing/2014/main" id="{233A0900-FE38-44AA-99A3-A3D512DEDD24}"/>
                      </a:ext>
                    </a:extLst>
                  </p:cNvPr>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5" name="Line 108">
                    <a:extLst>
                      <a:ext uri="{FF2B5EF4-FFF2-40B4-BE49-F238E27FC236}">
                        <a16:creationId xmlns:a16="http://schemas.microsoft.com/office/drawing/2014/main" id="{365B4263-1AEB-4194-B844-5E6822D93381}"/>
                      </a:ext>
                    </a:extLst>
                  </p:cNvPr>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6" name="Line 109">
                    <a:extLst>
                      <a:ext uri="{FF2B5EF4-FFF2-40B4-BE49-F238E27FC236}">
                        <a16:creationId xmlns:a16="http://schemas.microsoft.com/office/drawing/2014/main" id="{9E00D190-8106-4F9E-A2A7-BA69B4984026}"/>
                      </a:ext>
                    </a:extLst>
                  </p:cNvPr>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7" name="Line 110">
                    <a:extLst>
                      <a:ext uri="{FF2B5EF4-FFF2-40B4-BE49-F238E27FC236}">
                        <a16:creationId xmlns:a16="http://schemas.microsoft.com/office/drawing/2014/main" id="{065F1E46-CFBC-47E3-B3AC-5AA59B37FBDB}"/>
                      </a:ext>
                    </a:extLst>
                  </p:cNvPr>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8" name="Line 111">
                    <a:extLst>
                      <a:ext uri="{FF2B5EF4-FFF2-40B4-BE49-F238E27FC236}">
                        <a16:creationId xmlns:a16="http://schemas.microsoft.com/office/drawing/2014/main" id="{4457F81B-66A4-4F12-9DD5-A5DAC3B4CBA4}"/>
                      </a:ext>
                    </a:extLst>
                  </p:cNvPr>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59" name="Line 112">
                    <a:extLst>
                      <a:ext uri="{FF2B5EF4-FFF2-40B4-BE49-F238E27FC236}">
                        <a16:creationId xmlns:a16="http://schemas.microsoft.com/office/drawing/2014/main" id="{F09395E5-6B69-493C-AB42-488E7ADEBADD}"/>
                      </a:ext>
                    </a:extLst>
                  </p:cNvPr>
                  <p:cNvSpPr>
                    <a:spLocks noChangeShapeType="1"/>
                  </p:cNvSpPr>
                  <p:nvPr userDrawn="1"/>
                </p:nvSpPr>
                <p:spPr bwMode="hidden">
                  <a:xfrm flipV="1">
                    <a:off x="3" y="2738"/>
                    <a:ext cx="14" cy="23"/>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grpSp>
        </p:grpSp>
        <p:grpSp>
          <p:nvGrpSpPr>
            <p:cNvPr id="1033" name="Group 113">
              <a:extLst>
                <a:ext uri="{FF2B5EF4-FFF2-40B4-BE49-F238E27FC236}">
                  <a16:creationId xmlns:a16="http://schemas.microsoft.com/office/drawing/2014/main" id="{5FE664B7-8A46-432A-8E3F-A0151E5F04B6}"/>
                </a:ext>
              </a:extLst>
            </p:cNvPr>
            <p:cNvGrpSpPr>
              <a:grpSpLocks/>
            </p:cNvGrpSpPr>
            <p:nvPr userDrawn="1"/>
          </p:nvGrpSpPr>
          <p:grpSpPr bwMode="auto">
            <a:xfrm>
              <a:off x="16" y="1326"/>
              <a:ext cx="3325" cy="2948"/>
              <a:chOff x="16" y="1326"/>
              <a:chExt cx="3325" cy="2948"/>
            </a:xfrm>
          </p:grpSpPr>
          <p:sp>
            <p:nvSpPr>
              <p:cNvPr id="1034" name="Freeform 114">
                <a:extLst>
                  <a:ext uri="{FF2B5EF4-FFF2-40B4-BE49-F238E27FC236}">
                    <a16:creationId xmlns:a16="http://schemas.microsoft.com/office/drawing/2014/main" id="{391FD6FA-8D81-4D70-A08D-EC120F4FAC68}"/>
                  </a:ext>
                </a:extLst>
              </p:cNvPr>
              <p:cNvSpPr>
                <a:spLocks/>
              </p:cNvSpPr>
              <p:nvPr/>
            </p:nvSpPr>
            <p:spPr bwMode="hidden">
              <a:xfrm>
                <a:off x="16" y="2656"/>
                <a:ext cx="1440" cy="1618"/>
              </a:xfrm>
              <a:custGeom>
                <a:avLst/>
                <a:gdLst>
                  <a:gd name="T0" fmla="*/ 888 w 1435"/>
                  <a:gd name="T1" fmla="*/ 1150 h 1618"/>
                  <a:gd name="T2" fmla="*/ 756 w 1435"/>
                  <a:gd name="T3" fmla="*/ 1019 h 1618"/>
                  <a:gd name="T4" fmla="*/ 620 w 1435"/>
                  <a:gd name="T5" fmla="*/ 875 h 1618"/>
                  <a:gd name="T6" fmla="*/ 500 w 1435"/>
                  <a:gd name="T7" fmla="*/ 737 h 1618"/>
                  <a:gd name="T8" fmla="*/ 382 w 1435"/>
                  <a:gd name="T9" fmla="*/ 593 h 1618"/>
                  <a:gd name="T10" fmla="*/ 280 w 1435"/>
                  <a:gd name="T11" fmla="*/ 443 h 1618"/>
                  <a:gd name="T12" fmla="*/ 178 w 1435"/>
                  <a:gd name="T13" fmla="*/ 299 h 1618"/>
                  <a:gd name="T14" fmla="*/ 84 w 1435"/>
                  <a:gd name="T15" fmla="*/ 149 h 1618"/>
                  <a:gd name="T16" fmla="*/ 0 w 1435"/>
                  <a:gd name="T17" fmla="*/ 0 h 1618"/>
                  <a:gd name="T18" fmla="*/ 0 w 1435"/>
                  <a:gd name="T19" fmla="*/ 11 h 1618"/>
                  <a:gd name="T20" fmla="*/ 84 w 1435"/>
                  <a:gd name="T21" fmla="*/ 155 h 1618"/>
                  <a:gd name="T22" fmla="*/ 178 w 1435"/>
                  <a:gd name="T23" fmla="*/ 305 h 1618"/>
                  <a:gd name="T24" fmla="*/ 274 w 1435"/>
                  <a:gd name="T25" fmla="*/ 449 h 1618"/>
                  <a:gd name="T26" fmla="*/ 382 w 1435"/>
                  <a:gd name="T27" fmla="*/ 593 h 1618"/>
                  <a:gd name="T28" fmla="*/ 500 w 1435"/>
                  <a:gd name="T29" fmla="*/ 737 h 1618"/>
                  <a:gd name="T30" fmla="*/ 620 w 1435"/>
                  <a:gd name="T31" fmla="*/ 881 h 1618"/>
                  <a:gd name="T32" fmla="*/ 750 w 1435"/>
                  <a:gd name="T33" fmla="*/ 1019 h 1618"/>
                  <a:gd name="T34" fmla="*/ 888 w 1435"/>
                  <a:gd name="T35" fmla="*/ 1150 h 1618"/>
                  <a:gd name="T36" fmla="*/ 1030 w 1435"/>
                  <a:gd name="T37" fmla="*/ 1276 h 1618"/>
                  <a:gd name="T38" fmla="*/ 1168 w 1435"/>
                  <a:gd name="T39" fmla="*/ 1396 h 1618"/>
                  <a:gd name="T40" fmla="*/ 1309 w 1435"/>
                  <a:gd name="T41" fmla="*/ 1510 h 1618"/>
                  <a:gd name="T42" fmla="*/ 1454 w 1435"/>
                  <a:gd name="T43" fmla="*/ 1618 h 1618"/>
                  <a:gd name="T44" fmla="*/ 1460 w 1435"/>
                  <a:gd name="T45" fmla="*/ 1618 h 1618"/>
                  <a:gd name="T46" fmla="*/ 1317 w 1435"/>
                  <a:gd name="T47" fmla="*/ 1510 h 1618"/>
                  <a:gd name="T48" fmla="*/ 1174 w 1435"/>
                  <a:gd name="T49" fmla="*/ 1396 h 1618"/>
                  <a:gd name="T50" fmla="*/ 1030 w 1435"/>
                  <a:gd name="T51" fmla="*/ 1276 h 1618"/>
                  <a:gd name="T52" fmla="*/ 888 w 1435"/>
                  <a:gd name="T53" fmla="*/ 1150 h 1618"/>
                  <a:gd name="T54" fmla="*/ 888 w 1435"/>
                  <a:gd name="T55" fmla="*/ 1150 h 16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35" name="Freeform 115">
                <a:extLst>
                  <a:ext uri="{FF2B5EF4-FFF2-40B4-BE49-F238E27FC236}">
                    <a16:creationId xmlns:a16="http://schemas.microsoft.com/office/drawing/2014/main" id="{828DDD78-6214-4C78-B210-62140776E7F8}"/>
                  </a:ext>
                </a:extLst>
              </p:cNvPr>
              <p:cNvSpPr>
                <a:spLocks/>
              </p:cNvSpPr>
              <p:nvPr/>
            </p:nvSpPr>
            <p:spPr bwMode="hidden">
              <a:xfrm>
                <a:off x="16" y="2260"/>
                <a:ext cx="1673" cy="2014"/>
              </a:xfrm>
              <a:custGeom>
                <a:avLst/>
                <a:gdLst>
                  <a:gd name="T0" fmla="*/ 972 w 1668"/>
                  <a:gd name="T1" fmla="*/ 1463 h 2014"/>
                  <a:gd name="T2" fmla="*/ 799 w 1668"/>
                  <a:gd name="T3" fmla="*/ 1289 h 2014"/>
                  <a:gd name="T4" fmla="*/ 644 w 1668"/>
                  <a:gd name="T5" fmla="*/ 1115 h 2014"/>
                  <a:gd name="T6" fmla="*/ 495 w 1668"/>
                  <a:gd name="T7" fmla="*/ 929 h 2014"/>
                  <a:gd name="T8" fmla="*/ 370 w 1668"/>
                  <a:gd name="T9" fmla="*/ 743 h 2014"/>
                  <a:gd name="T10" fmla="*/ 256 w 1668"/>
                  <a:gd name="T11" fmla="*/ 557 h 2014"/>
                  <a:gd name="T12" fmla="*/ 149 w 1668"/>
                  <a:gd name="T13" fmla="*/ 372 h 2014"/>
                  <a:gd name="T14" fmla="*/ 66 w 1668"/>
                  <a:gd name="T15" fmla="*/ 186 h 2014"/>
                  <a:gd name="T16" fmla="*/ 0 w 1668"/>
                  <a:gd name="T17" fmla="*/ 0 h 2014"/>
                  <a:gd name="T18" fmla="*/ 0 w 1668"/>
                  <a:gd name="T19" fmla="*/ 12 h 2014"/>
                  <a:gd name="T20" fmla="*/ 66 w 1668"/>
                  <a:gd name="T21" fmla="*/ 198 h 2014"/>
                  <a:gd name="T22" fmla="*/ 149 w 1668"/>
                  <a:gd name="T23" fmla="*/ 384 h 2014"/>
                  <a:gd name="T24" fmla="*/ 256 w 1668"/>
                  <a:gd name="T25" fmla="*/ 569 h 2014"/>
                  <a:gd name="T26" fmla="*/ 370 w 1668"/>
                  <a:gd name="T27" fmla="*/ 755 h 2014"/>
                  <a:gd name="T28" fmla="*/ 495 w 1668"/>
                  <a:gd name="T29" fmla="*/ 935 h 2014"/>
                  <a:gd name="T30" fmla="*/ 644 w 1668"/>
                  <a:gd name="T31" fmla="*/ 1115 h 2014"/>
                  <a:gd name="T32" fmla="*/ 799 w 1668"/>
                  <a:gd name="T33" fmla="*/ 1295 h 2014"/>
                  <a:gd name="T34" fmla="*/ 972 w 1668"/>
                  <a:gd name="T35" fmla="*/ 1463 h 2014"/>
                  <a:gd name="T36" fmla="*/ 1145 w 1668"/>
                  <a:gd name="T37" fmla="*/ 1618 h 2014"/>
                  <a:gd name="T38" fmla="*/ 1323 w 1668"/>
                  <a:gd name="T39" fmla="*/ 1762 h 2014"/>
                  <a:gd name="T40" fmla="*/ 1503 w 1668"/>
                  <a:gd name="T41" fmla="*/ 1894 h 2014"/>
                  <a:gd name="T42" fmla="*/ 1687 w 1668"/>
                  <a:gd name="T43" fmla="*/ 2014 h 2014"/>
                  <a:gd name="T44" fmla="*/ 1693 w 1668"/>
                  <a:gd name="T45" fmla="*/ 2014 h 2014"/>
                  <a:gd name="T46" fmla="*/ 1503 w 1668"/>
                  <a:gd name="T47" fmla="*/ 1894 h 2014"/>
                  <a:gd name="T48" fmla="*/ 1323 w 1668"/>
                  <a:gd name="T49" fmla="*/ 1762 h 2014"/>
                  <a:gd name="T50" fmla="*/ 1145 w 1668"/>
                  <a:gd name="T51" fmla="*/ 1618 h 2014"/>
                  <a:gd name="T52" fmla="*/ 972 w 1668"/>
                  <a:gd name="T53" fmla="*/ 1463 h 2014"/>
                  <a:gd name="T54" fmla="*/ 972 w 1668"/>
                  <a:gd name="T55" fmla="*/ 1463 h 20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036" name="Rectangle 116">
                <a:extLst>
                  <a:ext uri="{FF2B5EF4-FFF2-40B4-BE49-F238E27FC236}">
                    <a16:creationId xmlns:a16="http://schemas.microsoft.com/office/drawing/2014/main" id="{752D74D2-43C2-46ED-9336-1EAED638F2A9}"/>
                  </a:ext>
                </a:extLst>
              </p:cNvPr>
              <p:cNvSpPr>
                <a:spLocks noChangeArrowheads="1"/>
              </p:cNvSpPr>
              <p:nvPr/>
            </p:nvSpPr>
            <p:spPr bwMode="hidden">
              <a:xfrm rot="-2488720">
                <a:off x="1988" y="1919"/>
                <a:ext cx="1353"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37" name="Rectangle 117">
                <a:extLst>
                  <a:ext uri="{FF2B5EF4-FFF2-40B4-BE49-F238E27FC236}">
                    <a16:creationId xmlns:a16="http://schemas.microsoft.com/office/drawing/2014/main" id="{AD09C88E-C069-4058-9B5B-694051746DBF}"/>
                  </a:ext>
                </a:extLst>
              </p:cNvPr>
              <p:cNvSpPr>
                <a:spLocks noChangeArrowheads="1"/>
              </p:cNvSpPr>
              <p:nvPr/>
            </p:nvSpPr>
            <p:spPr bwMode="hidden">
              <a:xfrm rot="-5087790">
                <a:off x="1964" y="2613"/>
                <a:ext cx="2217"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38" name="Rectangle 118">
                <a:extLst>
                  <a:ext uri="{FF2B5EF4-FFF2-40B4-BE49-F238E27FC236}">
                    <a16:creationId xmlns:a16="http://schemas.microsoft.com/office/drawing/2014/main" id="{A8C71CE4-EBA7-432F-8926-B482F5570978}"/>
                  </a:ext>
                </a:extLst>
              </p:cNvPr>
              <p:cNvSpPr>
                <a:spLocks noChangeArrowheads="1"/>
              </p:cNvSpPr>
              <p:nvPr/>
            </p:nvSpPr>
            <p:spPr bwMode="hidden">
              <a:xfrm rot="-3417299">
                <a:off x="1015" y="2698"/>
                <a:ext cx="2678"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sp>
            <p:nvSpPr>
              <p:cNvPr id="1039" name="Rectangle 119">
                <a:extLst>
                  <a:ext uri="{FF2B5EF4-FFF2-40B4-BE49-F238E27FC236}">
                    <a16:creationId xmlns:a16="http://schemas.microsoft.com/office/drawing/2014/main" id="{88B291DB-E434-46AC-8750-8D481C3390DC}"/>
                  </a:ext>
                </a:extLst>
              </p:cNvPr>
              <p:cNvSpPr>
                <a:spLocks noChangeArrowheads="1"/>
              </p:cNvSpPr>
              <p:nvPr/>
            </p:nvSpPr>
            <p:spPr bwMode="hidden">
              <a:xfrm rot="-835848">
                <a:off x="688" y="1748"/>
                <a:ext cx="2390" cy="17"/>
              </a:xfrm>
              <a:prstGeom prst="rect">
                <a:avLst/>
              </a:prstGeom>
              <a:solidFill>
                <a:schemeClr val="accent2"/>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defRPr>
                </a:lvl9pPr>
              </a:lstStyle>
              <a:p>
                <a:pPr eaLnBrk="1" hangingPunct="1">
                  <a:defRPr/>
                </a:pPr>
                <a:endParaRPr lang="it-IT" altLang="it-IT"/>
              </a:p>
            </p:txBody>
          </p:sp>
          <p:grpSp>
            <p:nvGrpSpPr>
              <p:cNvPr id="1040" name="Group 120">
                <a:extLst>
                  <a:ext uri="{FF2B5EF4-FFF2-40B4-BE49-F238E27FC236}">
                    <a16:creationId xmlns:a16="http://schemas.microsoft.com/office/drawing/2014/main" id="{D7D210C8-160C-4EF0-B427-63CDC24F21C1}"/>
                  </a:ext>
                </a:extLst>
              </p:cNvPr>
              <p:cNvGrpSpPr>
                <a:grpSpLocks noChangeAspect="1"/>
              </p:cNvGrpSpPr>
              <p:nvPr/>
            </p:nvGrpSpPr>
            <p:grpSpPr bwMode="auto">
              <a:xfrm>
                <a:off x="3046" y="1326"/>
                <a:ext cx="259" cy="299"/>
                <a:chOff x="3042" y="1265"/>
                <a:chExt cx="367" cy="424"/>
              </a:xfrm>
            </p:grpSpPr>
            <p:sp>
              <p:nvSpPr>
                <p:cNvPr id="62585" name="Oval 121">
                  <a:extLst>
                    <a:ext uri="{FF2B5EF4-FFF2-40B4-BE49-F238E27FC236}">
                      <a16:creationId xmlns:a16="http://schemas.microsoft.com/office/drawing/2014/main" id="{3942AEDD-D745-4FB2-B4EA-E6C715467B5D}"/>
                    </a:ext>
                  </a:extLst>
                </p:cNvPr>
                <p:cNvSpPr>
                  <a:spLocks noChangeAspect="1" noChangeArrowheads="1"/>
                </p:cNvSpPr>
                <p:nvPr userDrawn="1"/>
              </p:nvSpPr>
              <p:spPr bwMode="hidden">
                <a:xfrm rot="2828979">
                  <a:off x="2982" y="1467"/>
                  <a:ext cx="282" cy="162"/>
                </a:xfrm>
                <a:prstGeom prst="ellipse">
                  <a:avLst/>
                </a:prstGeom>
                <a:gradFill rotWithShape="0">
                  <a:gsLst>
                    <a:gs pos="0">
                      <a:schemeClr val="accent2"/>
                    </a:gs>
                    <a:gs pos="100000">
                      <a:schemeClr val="accent2">
                        <a:gamma/>
                        <a:tint val="84706"/>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it-IT"/>
                </a:p>
              </p:txBody>
            </p:sp>
            <p:sp>
              <p:nvSpPr>
                <p:cNvPr id="62586" name="Freeform 122">
                  <a:extLst>
                    <a:ext uri="{FF2B5EF4-FFF2-40B4-BE49-F238E27FC236}">
                      <a16:creationId xmlns:a16="http://schemas.microsoft.com/office/drawing/2014/main" id="{5D78664B-652F-4FCD-96E0-4A9E5EFEA755}"/>
                    </a:ext>
                  </a:extLst>
                </p:cNvPr>
                <p:cNvSpPr>
                  <a:spLocks noChangeAspect="1"/>
                </p:cNvSpPr>
                <p:nvPr userDrawn="1"/>
              </p:nvSpPr>
              <p:spPr bwMode="hidden">
                <a:xfrm>
                  <a:off x="3070" y="1374"/>
                  <a:ext cx="227" cy="221"/>
                </a:xfrm>
                <a:custGeom>
                  <a:avLst/>
                  <a:gdLst>
                    <a:gd name="T0" fmla="*/ 227 w 227"/>
                    <a:gd name="T1" fmla="*/ 134 h 222"/>
                    <a:gd name="T2" fmla="*/ 203 w 227"/>
                    <a:gd name="T3" fmla="*/ 144 h 222"/>
                    <a:gd name="T4" fmla="*/ 179 w 227"/>
                    <a:gd name="T5" fmla="*/ 138 h 222"/>
                    <a:gd name="T6" fmla="*/ 149 w 227"/>
                    <a:gd name="T7" fmla="*/ 126 h 222"/>
                    <a:gd name="T8" fmla="*/ 126 w 227"/>
                    <a:gd name="T9" fmla="*/ 102 h 222"/>
                    <a:gd name="T10" fmla="*/ 102 w 227"/>
                    <a:gd name="T11" fmla="*/ 72 h 222"/>
                    <a:gd name="T12" fmla="*/ 84 w 227"/>
                    <a:gd name="T13" fmla="*/ 48 h 222"/>
                    <a:gd name="T14" fmla="*/ 78 w 227"/>
                    <a:gd name="T15" fmla="*/ 24 h 222"/>
                    <a:gd name="T16" fmla="*/ 84 w 227"/>
                    <a:gd name="T17" fmla="*/ 0 h 222"/>
                    <a:gd name="T18" fmla="*/ 84 w 227"/>
                    <a:gd name="T19" fmla="*/ 0 h 222"/>
                    <a:gd name="T20" fmla="*/ 78 w 227"/>
                    <a:gd name="T21" fmla="*/ 0 h 222"/>
                    <a:gd name="T22" fmla="*/ 18 w 227"/>
                    <a:gd name="T23" fmla="*/ 60 h 222"/>
                    <a:gd name="T24" fmla="*/ 0 w 227"/>
                    <a:gd name="T25" fmla="*/ 90 h 222"/>
                    <a:gd name="T26" fmla="*/ 0 w 227"/>
                    <a:gd name="T27" fmla="*/ 120 h 222"/>
                    <a:gd name="T28" fmla="*/ 12 w 227"/>
                    <a:gd name="T29" fmla="*/ 156 h 222"/>
                    <a:gd name="T30" fmla="*/ 36 w 227"/>
                    <a:gd name="T31" fmla="*/ 192 h 222"/>
                    <a:gd name="T32" fmla="*/ 66 w 227"/>
                    <a:gd name="T33" fmla="*/ 216 h 222"/>
                    <a:gd name="T34" fmla="*/ 96 w 227"/>
                    <a:gd name="T35" fmla="*/ 222 h 222"/>
                    <a:gd name="T36" fmla="*/ 126 w 227"/>
                    <a:gd name="T37" fmla="*/ 222 h 222"/>
                    <a:gd name="T38" fmla="*/ 155 w 227"/>
                    <a:gd name="T39" fmla="*/ 210 h 222"/>
                    <a:gd name="T40" fmla="*/ 227 w 227"/>
                    <a:gd name="T41" fmla="*/ 138 h 222"/>
                    <a:gd name="T42" fmla="*/ 227 w 227"/>
                    <a:gd name="T43" fmla="*/ 1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62587" name="Freeform 123">
                  <a:extLst>
                    <a:ext uri="{FF2B5EF4-FFF2-40B4-BE49-F238E27FC236}">
                      <a16:creationId xmlns:a16="http://schemas.microsoft.com/office/drawing/2014/main" id="{40B3D03C-EC39-487B-9AB4-514032CC1C12}"/>
                    </a:ext>
                  </a:extLst>
                </p:cNvPr>
                <p:cNvSpPr>
                  <a:spLocks noChangeAspect="1"/>
                </p:cNvSpPr>
                <p:nvPr userDrawn="1"/>
              </p:nvSpPr>
              <p:spPr bwMode="hidden">
                <a:xfrm>
                  <a:off x="3144" y="1366"/>
                  <a:ext cx="163" cy="156"/>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sp>
              <p:nvSpPr>
                <p:cNvPr id="62588" name="Freeform 124">
                  <a:extLst>
                    <a:ext uri="{FF2B5EF4-FFF2-40B4-BE49-F238E27FC236}">
                      <a16:creationId xmlns:a16="http://schemas.microsoft.com/office/drawing/2014/main" id="{A260AD99-2BA0-4E98-BA95-88BF22550C4A}"/>
                    </a:ext>
                  </a:extLst>
                </p:cNvPr>
                <p:cNvSpPr>
                  <a:spLocks noChangeAspect="1"/>
                </p:cNvSpPr>
                <p:nvPr userDrawn="1"/>
              </p:nvSpPr>
              <p:spPr bwMode="hidden">
                <a:xfrm>
                  <a:off x="3202" y="1272"/>
                  <a:ext cx="203" cy="199"/>
                </a:xfrm>
                <a:custGeom>
                  <a:avLst/>
                  <a:gdLst>
                    <a:gd name="T0" fmla="*/ 179 w 203"/>
                    <a:gd name="T1" fmla="*/ 18 h 198"/>
                    <a:gd name="T2" fmla="*/ 197 w 203"/>
                    <a:gd name="T3" fmla="*/ 48 h 198"/>
                    <a:gd name="T4" fmla="*/ 203 w 203"/>
                    <a:gd name="T5" fmla="*/ 60 h 198"/>
                    <a:gd name="T6" fmla="*/ 197 w 203"/>
                    <a:gd name="T7" fmla="*/ 66 h 198"/>
                    <a:gd name="T8" fmla="*/ 65 w 203"/>
                    <a:gd name="T9" fmla="*/ 192 h 198"/>
                    <a:gd name="T10" fmla="*/ 59 w 203"/>
                    <a:gd name="T11" fmla="*/ 198 h 198"/>
                    <a:gd name="T12" fmla="*/ 47 w 203"/>
                    <a:gd name="T13" fmla="*/ 192 h 198"/>
                    <a:gd name="T14" fmla="*/ 17 w 203"/>
                    <a:gd name="T15" fmla="*/ 174 h 198"/>
                    <a:gd name="T16" fmla="*/ 0 w 203"/>
                    <a:gd name="T17" fmla="*/ 150 h 198"/>
                    <a:gd name="T18" fmla="*/ 0 w 203"/>
                    <a:gd name="T19" fmla="*/ 126 h 198"/>
                    <a:gd name="T20" fmla="*/ 131 w 203"/>
                    <a:gd name="T21" fmla="*/ 0 h 198"/>
                    <a:gd name="T22" fmla="*/ 155 w 203"/>
                    <a:gd name="T23" fmla="*/ 0 h 198"/>
                    <a:gd name="T24" fmla="*/ 179 w 203"/>
                    <a:gd name="T25" fmla="*/ 18 h 198"/>
                    <a:gd name="T26" fmla="*/ 179 w 203"/>
                    <a:gd name="T27" fmla="*/ 1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t-IT"/>
                </a:p>
              </p:txBody>
            </p:sp>
            <p:sp>
              <p:nvSpPr>
                <p:cNvPr id="62589" name="Freeform 125">
                  <a:extLst>
                    <a:ext uri="{FF2B5EF4-FFF2-40B4-BE49-F238E27FC236}">
                      <a16:creationId xmlns:a16="http://schemas.microsoft.com/office/drawing/2014/main" id="{0AB57A66-F2C5-4004-86C5-3B5ED40936B4}"/>
                    </a:ext>
                  </a:extLst>
                </p:cNvPr>
                <p:cNvSpPr>
                  <a:spLocks noChangeAspect="1"/>
                </p:cNvSpPr>
                <p:nvPr userDrawn="1"/>
              </p:nvSpPr>
              <p:spPr bwMode="hidden">
                <a:xfrm>
                  <a:off x="3330" y="1265"/>
                  <a:ext cx="79" cy="74"/>
                </a:xfrm>
                <a:custGeom>
                  <a:avLst/>
                  <a:gdLst>
                    <a:gd name="T0" fmla="*/ 221 w 233"/>
                    <a:gd name="T1" fmla="*/ 216 h 234"/>
                    <a:gd name="T2" fmla="*/ 192 w 233"/>
                    <a:gd name="T3" fmla="*/ 234 h 234"/>
                    <a:gd name="T4" fmla="*/ 150 w 233"/>
                    <a:gd name="T5" fmla="*/ 234 h 234"/>
                    <a:gd name="T6" fmla="*/ 102 w 233"/>
                    <a:gd name="T7" fmla="*/ 210 h 234"/>
                    <a:gd name="T8" fmla="*/ 54 w 233"/>
                    <a:gd name="T9" fmla="*/ 174 h 234"/>
                    <a:gd name="T10" fmla="*/ 24 w 233"/>
                    <a:gd name="T11" fmla="*/ 132 h 234"/>
                    <a:gd name="T12" fmla="*/ 6 w 233"/>
                    <a:gd name="T13" fmla="*/ 84 h 234"/>
                    <a:gd name="T14" fmla="*/ 0 w 233"/>
                    <a:gd name="T15" fmla="*/ 42 h 234"/>
                    <a:gd name="T16" fmla="*/ 12 w 233"/>
                    <a:gd name="T17" fmla="*/ 12 h 234"/>
                    <a:gd name="T18" fmla="*/ 48 w 233"/>
                    <a:gd name="T19" fmla="*/ 0 h 234"/>
                    <a:gd name="T20" fmla="*/ 84 w 233"/>
                    <a:gd name="T21" fmla="*/ 0 h 234"/>
                    <a:gd name="T22" fmla="*/ 132 w 233"/>
                    <a:gd name="T23" fmla="*/ 18 h 234"/>
                    <a:gd name="T24" fmla="*/ 174 w 233"/>
                    <a:gd name="T25" fmla="*/ 54 h 234"/>
                    <a:gd name="T26" fmla="*/ 210 w 233"/>
                    <a:gd name="T27" fmla="*/ 102 h 234"/>
                    <a:gd name="T28" fmla="*/ 233 w 233"/>
                    <a:gd name="T29" fmla="*/ 144 h 234"/>
                    <a:gd name="T30" fmla="*/ 233 w 233"/>
                    <a:gd name="T31" fmla="*/ 186 h 234"/>
                    <a:gd name="T32" fmla="*/ 221 w 233"/>
                    <a:gd name="T33" fmla="*/ 216 h 234"/>
                    <a:gd name="T34" fmla="*/ 221 w 233"/>
                    <a:gd name="T35" fmla="*/ 21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1" hangingPunct="1">
                    <a:defRPr/>
                  </a:pPr>
                  <a:endParaRPr lang="it-IT"/>
                </a:p>
              </p:txBody>
            </p:sp>
          </p:grpSp>
        </p:grpSp>
      </p:grpSp>
      <p:sp>
        <p:nvSpPr>
          <p:cNvPr id="62590" name="Rectangle 126">
            <a:extLst>
              <a:ext uri="{FF2B5EF4-FFF2-40B4-BE49-F238E27FC236}">
                <a16:creationId xmlns:a16="http://schemas.microsoft.com/office/drawing/2014/main" id="{96ED891D-39AC-4ACF-A73B-053A5DC28CD6}"/>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effectLst>
                  <a:outerShdw blurRad="38100" dist="38100" dir="2700000" algn="tl">
                    <a:srgbClr val="000000"/>
                  </a:outerShdw>
                </a:effectLst>
              </a:defRPr>
            </a:lvl1pPr>
          </a:lstStyle>
          <a:p>
            <a:pPr>
              <a:defRPr/>
            </a:pPr>
            <a:endParaRPr lang="fr-FR" altLang="it-IT"/>
          </a:p>
        </p:txBody>
      </p:sp>
      <p:sp>
        <p:nvSpPr>
          <p:cNvPr id="62591" name="Rectangle 127">
            <a:extLst>
              <a:ext uri="{FF2B5EF4-FFF2-40B4-BE49-F238E27FC236}">
                <a16:creationId xmlns:a16="http://schemas.microsoft.com/office/drawing/2014/main" id="{EF0460E0-D6E9-4EA9-B27A-D3E935ACC13E}"/>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b="0">
                <a:effectLst>
                  <a:outerShdw blurRad="38100" dist="38100" dir="2700000" algn="tl">
                    <a:srgbClr val="000000"/>
                  </a:outerShdw>
                </a:effectLst>
              </a:defRPr>
            </a:lvl1pPr>
          </a:lstStyle>
          <a:p>
            <a:pPr>
              <a:defRPr/>
            </a:pPr>
            <a:endParaRPr lang="fr-FR" altLang="it-IT"/>
          </a:p>
        </p:txBody>
      </p:sp>
      <p:sp>
        <p:nvSpPr>
          <p:cNvPr id="62592" name="Rectangle 128">
            <a:extLst>
              <a:ext uri="{FF2B5EF4-FFF2-40B4-BE49-F238E27FC236}">
                <a16:creationId xmlns:a16="http://schemas.microsoft.com/office/drawing/2014/main" id="{51FB2FAC-D2F8-4F99-93F0-227178A597A8}"/>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effectLst>
                  <a:outerShdw blurRad="38100" dist="38100" dir="2700000" algn="tl">
                    <a:srgbClr val="000000"/>
                  </a:outerShdw>
                </a:effectLst>
              </a:defRPr>
            </a:lvl1pPr>
          </a:lstStyle>
          <a:p>
            <a:pPr>
              <a:defRPr/>
            </a:pPr>
            <a:fld id="{8A2CE9EB-0B57-467D-8ECC-D7FD07FCECCE}" type="slidenum">
              <a:rPr lang="fr-FR" altLang="it-IT"/>
              <a:pPr>
                <a:defRPr/>
              </a:pPr>
              <a:t>‹N›</a:t>
            </a:fld>
            <a:endParaRPr lang="fr-FR" altLang="it-IT"/>
          </a:p>
        </p:txBody>
      </p:sp>
      <p:sp>
        <p:nvSpPr>
          <p:cNvPr id="62593" name="Rectangle 129">
            <a:extLst>
              <a:ext uri="{FF2B5EF4-FFF2-40B4-BE49-F238E27FC236}">
                <a16:creationId xmlns:a16="http://schemas.microsoft.com/office/drawing/2014/main" id="{6AE9F2C8-3624-4EE2-8C03-00A6A83C4FF4}"/>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it-IT"/>
              <a:t>Fare clic per modificare gli stili del testo dello schema</a:t>
            </a:r>
          </a:p>
          <a:p>
            <a:pPr lvl="1"/>
            <a:r>
              <a:rPr lang="fr-FR" altLang="it-IT"/>
              <a:t>Secondo livello</a:t>
            </a:r>
          </a:p>
          <a:p>
            <a:pPr lvl="2"/>
            <a:r>
              <a:rPr lang="fr-FR" altLang="it-IT"/>
              <a:t>Terzo livello</a:t>
            </a:r>
          </a:p>
          <a:p>
            <a:pPr lvl="3"/>
            <a:r>
              <a:rPr lang="fr-FR" altLang="it-IT"/>
              <a:t>Quarto livello</a:t>
            </a:r>
          </a:p>
          <a:p>
            <a:pPr lvl="4"/>
            <a:r>
              <a:rPr lang="fr-FR" altLang="it-IT"/>
              <a:t>Quinto livello</a:t>
            </a:r>
          </a:p>
        </p:txBody>
      </p:sp>
      <p:sp>
        <p:nvSpPr>
          <p:cNvPr id="62594" name="Rectangle 130">
            <a:extLst>
              <a:ext uri="{FF2B5EF4-FFF2-40B4-BE49-F238E27FC236}">
                <a16:creationId xmlns:a16="http://schemas.microsoft.com/office/drawing/2014/main" id="{F0932E70-1E4C-4148-B907-A021BAFCC07F}"/>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it-IT"/>
              <a:t>Fare clic per modificare lo stile del titolo</a:t>
            </a:r>
          </a:p>
        </p:txBody>
      </p:sp>
    </p:spTree>
    <p:extLst>
      <p:ext uri="{BB962C8B-B14F-4D97-AF65-F5344CB8AC3E}">
        <p14:creationId xmlns:p14="http://schemas.microsoft.com/office/powerpoint/2010/main" val="378687619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rtl="0" eaLnBrk="1" fontAlgn="base" hangingPunct="1">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1" fontAlgn="base" hangingPunct="1">
        <a:spcBef>
          <a:spcPct val="20000"/>
        </a:spcBef>
        <a:spcAft>
          <a:spcPct val="0"/>
        </a:spcAft>
        <a:buClr>
          <a:schemeClr val="tx2"/>
        </a:buClr>
        <a:buSzPct val="60000"/>
        <a:buFont typeface="Wingdings" panose="05000000000000000000" pitchFamily="2" charset="2"/>
        <a:buChar char="u"/>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1" fontAlgn="base" hangingPunct="1">
        <a:spcBef>
          <a:spcPct val="20000"/>
        </a:spcBef>
        <a:spcAft>
          <a:spcPct val="0"/>
        </a:spcAft>
        <a:buClr>
          <a:schemeClr val="hlink"/>
        </a:buClr>
        <a:buSzPct val="60000"/>
        <a:buFont typeface="Wingdings" panose="05000000000000000000" pitchFamily="2" charset="2"/>
        <a:buChar char="u"/>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1" fontAlgn="base" hangingPunct="1">
        <a:spcBef>
          <a:spcPct val="20000"/>
        </a:spcBef>
        <a:spcAft>
          <a:spcPct val="0"/>
        </a:spcAft>
        <a:buClr>
          <a:schemeClr val="tx1"/>
        </a:buClr>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1" fontAlgn="base" hangingPunct="1">
        <a:spcBef>
          <a:spcPct val="20000"/>
        </a:spcBef>
        <a:spcAft>
          <a:spcPct val="0"/>
        </a:spcAft>
        <a:buClr>
          <a:schemeClr val="folHlink"/>
        </a:buClr>
        <a:buSzPct val="60000"/>
        <a:buFont typeface="Wingdings" panose="05000000000000000000" pitchFamily="2" charset="2"/>
        <a:buChar char="u"/>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77A8BC3-96E7-4E45-AD0F-EE5692AFFBC8}"/>
              </a:ext>
            </a:extLst>
          </p:cNvPr>
          <p:cNvSpPr>
            <a:spLocks noGrp="1" noChangeArrowheads="1"/>
          </p:cNvSpPr>
          <p:nvPr>
            <p:ph type="ctrTitle"/>
          </p:nvPr>
        </p:nvSpPr>
        <p:spPr/>
        <p:txBody>
          <a:bodyPr/>
          <a:lstStyle/>
          <a:p>
            <a:pPr eaLnBrk="1" hangingPunct="1">
              <a:defRPr/>
            </a:pPr>
            <a:r>
              <a:rPr lang="it-IT" altLang="it-IT" dirty="0">
                <a:solidFill>
                  <a:schemeClr val="accent4">
                    <a:lumMod val="60000"/>
                    <a:lumOff val="40000"/>
                  </a:schemeClr>
                </a:solidFill>
              </a:rPr>
              <a:t>PROGETTI</a:t>
            </a:r>
            <a:endParaRPr lang="fr-FR" altLang="it-IT" dirty="0">
              <a:solidFill>
                <a:schemeClr val="accent4">
                  <a:lumMod val="60000"/>
                  <a:lumOff val="40000"/>
                </a:schemeClr>
              </a:solidFill>
            </a:endParaRPr>
          </a:p>
        </p:txBody>
      </p:sp>
      <p:sp>
        <p:nvSpPr>
          <p:cNvPr id="4" name="Text Box 6">
            <a:extLst>
              <a:ext uri="{FF2B5EF4-FFF2-40B4-BE49-F238E27FC236}">
                <a16:creationId xmlns:a16="http://schemas.microsoft.com/office/drawing/2014/main" id="{7E07162F-C452-4C75-86A2-C10E60BB73DE}"/>
              </a:ext>
            </a:extLst>
          </p:cNvPr>
          <p:cNvSpPr txBox="1">
            <a:spLocks noChangeArrowheads="1"/>
          </p:cNvSpPr>
          <p:nvPr/>
        </p:nvSpPr>
        <p:spPr bwMode="auto">
          <a:xfrm>
            <a:off x="5094873" y="6488113"/>
            <a:ext cx="40379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it-IT" altLang="it-IT" b="0" dirty="0">
                <a:solidFill>
                  <a:schemeClr val="tx2">
                    <a:lumMod val="10000"/>
                  </a:schemeClr>
                </a:solidFill>
                <a:effectLst>
                  <a:outerShdw blurRad="38100" dist="38100" dir="2700000" algn="tl">
                    <a:srgbClr val="000000">
                      <a:alpha val="43137"/>
                    </a:srgbClr>
                  </a:outerShdw>
                </a:effectLst>
              </a:rPr>
              <a:t>Mauro Mosca - Università di Palermo</a:t>
            </a:r>
            <a:endParaRPr lang="fr-FR" altLang="it-IT" b="0" dirty="0">
              <a:solidFill>
                <a:schemeClr val="tx2">
                  <a:lumMod val="10000"/>
                </a:schemeClr>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B84DF5F8-2EBA-44DF-8CDE-46047DBD7EA2}"/>
              </a:ext>
            </a:extLst>
          </p:cNvPr>
          <p:cNvSpPr>
            <a:spLocks noGrp="1"/>
          </p:cNvSpPr>
          <p:nvPr>
            <p:ph type="title"/>
          </p:nvPr>
        </p:nvSpPr>
        <p:spPr>
          <a:xfrm>
            <a:off x="457200" y="277813"/>
            <a:ext cx="8229600" cy="1139825"/>
          </a:xfrm>
        </p:spPr>
        <p:txBody>
          <a:bodyPr/>
          <a:lstStyle/>
          <a:p>
            <a:pPr>
              <a:defRPr/>
            </a:pPr>
            <a:r>
              <a:rPr lang="it-IT" dirty="0">
                <a:solidFill>
                  <a:schemeClr val="accent4">
                    <a:lumMod val="60000"/>
                    <a:lumOff val="40000"/>
                  </a:schemeClr>
                </a:solidFill>
              </a:rPr>
              <a:t>Progetto 1</a:t>
            </a:r>
          </a:p>
        </p:txBody>
      </p:sp>
      <p:sp>
        <p:nvSpPr>
          <p:cNvPr id="5" name="Rettangolo 4">
            <a:extLst>
              <a:ext uri="{FF2B5EF4-FFF2-40B4-BE49-F238E27FC236}">
                <a16:creationId xmlns:a16="http://schemas.microsoft.com/office/drawing/2014/main" id="{754C6C30-649B-4508-A3ED-84C7573F4148}"/>
              </a:ext>
            </a:extLst>
          </p:cNvPr>
          <p:cNvSpPr/>
          <p:nvPr/>
        </p:nvSpPr>
        <p:spPr>
          <a:xfrm>
            <a:off x="318052" y="1448597"/>
            <a:ext cx="8494643" cy="3831818"/>
          </a:xfrm>
          <a:prstGeom prst="rect">
            <a:avLst/>
          </a:prstGeom>
        </p:spPr>
        <p:txBody>
          <a:bodyPr wrap="square">
            <a:spAutoFit/>
          </a:bodyPr>
          <a:lstStyle/>
          <a:p>
            <a:pPr indent="270510" algn="just">
              <a:lnSpc>
                <a:spcPct val="150000"/>
              </a:lnSpc>
              <a:spcAft>
                <a:spcPts val="0"/>
              </a:spcAft>
            </a:pPr>
            <a:r>
              <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rPr>
              <a:t>Si progetti un timer in grado di contare i secondi sino a 60 e di visualizzare il conteggio in due display. Arrivato a 60, il timer inizi nuovamente a contare da zero. </a:t>
            </a:r>
          </a:p>
          <a:p>
            <a:pPr indent="270510" algn="just">
              <a:lnSpc>
                <a:spcPct val="150000"/>
              </a:lnSpc>
              <a:spcAft>
                <a:spcPts val="0"/>
              </a:spcAft>
            </a:pPr>
            <a:r>
              <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rPr>
              <a:t>Il timer deve essere provvisto anche di un comando di RESET esterno per fare ripartire il conteggio da zero.</a:t>
            </a:r>
          </a:p>
          <a:p>
            <a:pPr indent="270510" algn="just">
              <a:lnSpc>
                <a:spcPct val="150000"/>
              </a:lnSpc>
              <a:spcAft>
                <a:spcPts val="0"/>
              </a:spcAft>
            </a:pPr>
            <a:r>
              <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rPr>
              <a:t>Si preveda lo spegnimento degli zeri non significativi.</a:t>
            </a:r>
          </a:p>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it-IT" sz="1800" dirty="0">
              <a:solidFill>
                <a:srgbClr val="800000"/>
              </a:solidFill>
              <a:latin typeface="Arial" panose="020B0604020202020204" pitchFamily="34" charset="0"/>
              <a:cs typeface="Arial" panose="020B0604020202020204" pitchFamily="34" charset="0"/>
            </a:endParaRPr>
          </a:p>
          <a:p>
            <a:pPr algn="just"/>
            <a:endParaRPr lang="it-IT" sz="1800" dirty="0">
              <a:solidFill>
                <a:srgbClr val="800000"/>
              </a:solidFill>
              <a:latin typeface="Arial" panose="020B0604020202020204" pitchFamily="34" charset="0"/>
              <a:cs typeface="Arial" panose="020B0604020202020204" pitchFamily="34" charset="0"/>
            </a:endParaRPr>
          </a:p>
          <a:p>
            <a:pPr algn="just"/>
            <a:endParaRPr lang="it-IT" sz="1800" dirty="0">
              <a:solidFill>
                <a:srgbClr val="8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442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9075214B-35A8-4E2D-AE76-8C8D1AA76D4E}"/>
              </a:ext>
            </a:extLst>
          </p:cNvPr>
          <p:cNvSpPr>
            <a:spLocks noGrp="1"/>
          </p:cNvSpPr>
          <p:nvPr>
            <p:ph type="title"/>
          </p:nvPr>
        </p:nvSpPr>
        <p:spPr>
          <a:xfrm>
            <a:off x="457200" y="277813"/>
            <a:ext cx="8229600" cy="1139825"/>
          </a:xfrm>
        </p:spPr>
        <p:txBody>
          <a:bodyPr/>
          <a:lstStyle/>
          <a:p>
            <a:r>
              <a:rPr lang="it-IT" dirty="0">
                <a:solidFill>
                  <a:schemeClr val="accent4">
                    <a:lumMod val="60000"/>
                    <a:lumOff val="40000"/>
                  </a:schemeClr>
                </a:solidFill>
              </a:rPr>
              <a:t>Schema a blocchi (1)</a:t>
            </a:r>
          </a:p>
        </p:txBody>
      </p:sp>
      <p:grpSp>
        <p:nvGrpSpPr>
          <p:cNvPr id="29" name="Gruppo 28">
            <a:extLst>
              <a:ext uri="{FF2B5EF4-FFF2-40B4-BE49-F238E27FC236}">
                <a16:creationId xmlns:a16="http://schemas.microsoft.com/office/drawing/2014/main" id="{ED9CACBF-8C83-4E73-98E2-C6EC85A4F033}"/>
              </a:ext>
            </a:extLst>
          </p:cNvPr>
          <p:cNvGrpSpPr/>
          <p:nvPr/>
        </p:nvGrpSpPr>
        <p:grpSpPr>
          <a:xfrm>
            <a:off x="923309" y="1977511"/>
            <a:ext cx="7237581" cy="4475879"/>
            <a:chOff x="525742" y="2096779"/>
            <a:chExt cx="7237581" cy="4475879"/>
          </a:xfrm>
        </p:grpSpPr>
        <p:sp>
          <p:nvSpPr>
            <p:cNvPr id="5" name="Rettangolo 4">
              <a:extLst>
                <a:ext uri="{FF2B5EF4-FFF2-40B4-BE49-F238E27FC236}">
                  <a16:creationId xmlns:a16="http://schemas.microsoft.com/office/drawing/2014/main" id="{D4634144-0FEF-4602-B045-2D0D754BA0A0}"/>
                </a:ext>
              </a:extLst>
            </p:cNvPr>
            <p:cNvSpPr/>
            <p:nvPr/>
          </p:nvSpPr>
          <p:spPr bwMode="auto">
            <a:xfrm>
              <a:off x="1822166" y="2129294"/>
              <a:ext cx="3173903" cy="7686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6" name="Rettangolo 5">
              <a:extLst>
                <a:ext uri="{FF2B5EF4-FFF2-40B4-BE49-F238E27FC236}">
                  <a16:creationId xmlns:a16="http://schemas.microsoft.com/office/drawing/2014/main" id="{C19DAC3A-AE00-4C74-95BD-947AE3224E5B}"/>
                </a:ext>
              </a:extLst>
            </p:cNvPr>
            <p:cNvSpPr/>
            <p:nvPr/>
          </p:nvSpPr>
          <p:spPr bwMode="auto">
            <a:xfrm>
              <a:off x="1822166" y="3715592"/>
              <a:ext cx="1437870" cy="7686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7" name="Rettangolo 6">
              <a:extLst>
                <a:ext uri="{FF2B5EF4-FFF2-40B4-BE49-F238E27FC236}">
                  <a16:creationId xmlns:a16="http://schemas.microsoft.com/office/drawing/2014/main" id="{E9A955D8-3331-42CC-B103-0913A69ED609}"/>
                </a:ext>
              </a:extLst>
            </p:cNvPr>
            <p:cNvSpPr/>
            <p:nvPr/>
          </p:nvSpPr>
          <p:spPr bwMode="auto">
            <a:xfrm>
              <a:off x="5956846" y="2129294"/>
              <a:ext cx="1762547" cy="7686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pic>
          <p:nvPicPr>
            <p:cNvPr id="8" name="Immagine 7">
              <a:extLst>
                <a:ext uri="{FF2B5EF4-FFF2-40B4-BE49-F238E27FC236}">
                  <a16:creationId xmlns:a16="http://schemas.microsoft.com/office/drawing/2014/main" id="{34435E8F-8B7E-448B-9A0A-EAE1C7D619DE}"/>
                </a:ext>
              </a:extLst>
            </p:cNvPr>
            <p:cNvPicPr>
              <a:picLocks noChangeAspect="1"/>
            </p:cNvPicPr>
            <p:nvPr/>
          </p:nvPicPr>
          <p:blipFill>
            <a:blip r:embed="rId2"/>
            <a:stretch>
              <a:fillRect/>
            </a:stretch>
          </p:blipFill>
          <p:spPr>
            <a:xfrm>
              <a:off x="2127873" y="5262134"/>
              <a:ext cx="826456" cy="1310523"/>
            </a:xfrm>
            <a:prstGeom prst="rect">
              <a:avLst/>
            </a:prstGeom>
          </p:spPr>
        </p:pic>
        <p:pic>
          <p:nvPicPr>
            <p:cNvPr id="9" name="Immagine 8">
              <a:extLst>
                <a:ext uri="{FF2B5EF4-FFF2-40B4-BE49-F238E27FC236}">
                  <a16:creationId xmlns:a16="http://schemas.microsoft.com/office/drawing/2014/main" id="{F3DE8E66-542A-49B5-8ED9-8AC4BF2044A1}"/>
                </a:ext>
              </a:extLst>
            </p:cNvPr>
            <p:cNvPicPr>
              <a:picLocks noChangeAspect="1"/>
            </p:cNvPicPr>
            <p:nvPr/>
          </p:nvPicPr>
          <p:blipFill>
            <a:blip r:embed="rId2"/>
            <a:stretch>
              <a:fillRect/>
            </a:stretch>
          </p:blipFill>
          <p:spPr>
            <a:xfrm>
              <a:off x="3863906" y="5262135"/>
              <a:ext cx="826456" cy="1310523"/>
            </a:xfrm>
            <a:prstGeom prst="rect">
              <a:avLst/>
            </a:prstGeom>
          </p:spPr>
        </p:pic>
        <p:sp>
          <p:nvSpPr>
            <p:cNvPr id="10" name="CasellaDiTesto 9">
              <a:extLst>
                <a:ext uri="{FF2B5EF4-FFF2-40B4-BE49-F238E27FC236}">
                  <a16:creationId xmlns:a16="http://schemas.microsoft.com/office/drawing/2014/main" id="{70F8EE8B-26AA-4C0B-9A45-9BD92F09226C}"/>
                </a:ext>
              </a:extLst>
            </p:cNvPr>
            <p:cNvSpPr txBox="1"/>
            <p:nvPr/>
          </p:nvSpPr>
          <p:spPr>
            <a:xfrm>
              <a:off x="2312446" y="2344330"/>
              <a:ext cx="2140331" cy="338554"/>
            </a:xfrm>
            <a:prstGeom prst="rect">
              <a:avLst/>
            </a:prstGeom>
            <a:noFill/>
          </p:spPr>
          <p:txBody>
            <a:bodyPr wrap="none" rtlCol="0">
              <a:spAutoFit/>
            </a:bodyPr>
            <a:lstStyle/>
            <a:p>
              <a:pPr algn="ctr"/>
              <a:r>
                <a:rPr lang="it-IT" dirty="0"/>
                <a:t>Contatore per 60</a:t>
              </a:r>
            </a:p>
          </p:txBody>
        </p:sp>
        <p:sp>
          <p:nvSpPr>
            <p:cNvPr id="11" name="Rettangolo 10">
              <a:extLst>
                <a:ext uri="{FF2B5EF4-FFF2-40B4-BE49-F238E27FC236}">
                  <a16:creationId xmlns:a16="http://schemas.microsoft.com/office/drawing/2014/main" id="{2424EECF-F86A-48FA-A3D8-159CF5CEA6F3}"/>
                </a:ext>
              </a:extLst>
            </p:cNvPr>
            <p:cNvSpPr/>
            <p:nvPr/>
          </p:nvSpPr>
          <p:spPr bwMode="auto">
            <a:xfrm>
              <a:off x="3558199" y="3715591"/>
              <a:ext cx="1437870" cy="7686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2" name="CasellaDiTesto 11">
              <a:extLst>
                <a:ext uri="{FF2B5EF4-FFF2-40B4-BE49-F238E27FC236}">
                  <a16:creationId xmlns:a16="http://schemas.microsoft.com/office/drawing/2014/main" id="{5C036014-FAB4-4B6C-8D55-B24CCA85D7F6}"/>
                </a:ext>
              </a:extLst>
            </p:cNvPr>
            <p:cNvSpPr txBox="1"/>
            <p:nvPr/>
          </p:nvSpPr>
          <p:spPr>
            <a:xfrm>
              <a:off x="1827240" y="3786961"/>
              <a:ext cx="1451039" cy="584775"/>
            </a:xfrm>
            <a:prstGeom prst="rect">
              <a:avLst/>
            </a:prstGeom>
            <a:noFill/>
          </p:spPr>
          <p:txBody>
            <a:bodyPr wrap="none" rtlCol="0">
              <a:spAutoFit/>
            </a:bodyPr>
            <a:lstStyle/>
            <a:p>
              <a:pPr algn="ctr"/>
              <a:r>
                <a:rPr lang="it-IT" dirty="0"/>
                <a:t>Decoder</a:t>
              </a:r>
            </a:p>
            <a:p>
              <a:pPr algn="ctr"/>
              <a:r>
                <a:rPr lang="it-IT" dirty="0"/>
                <a:t>BCD-7 seg.</a:t>
              </a:r>
            </a:p>
          </p:txBody>
        </p:sp>
        <p:sp>
          <p:nvSpPr>
            <p:cNvPr id="13" name="CasellaDiTesto 12">
              <a:extLst>
                <a:ext uri="{FF2B5EF4-FFF2-40B4-BE49-F238E27FC236}">
                  <a16:creationId xmlns:a16="http://schemas.microsoft.com/office/drawing/2014/main" id="{284D137B-718F-4FF3-9872-426037DAF6E4}"/>
                </a:ext>
              </a:extLst>
            </p:cNvPr>
            <p:cNvSpPr txBox="1"/>
            <p:nvPr/>
          </p:nvSpPr>
          <p:spPr>
            <a:xfrm>
              <a:off x="3558199" y="3801235"/>
              <a:ext cx="1451039" cy="584775"/>
            </a:xfrm>
            <a:prstGeom prst="rect">
              <a:avLst/>
            </a:prstGeom>
            <a:noFill/>
          </p:spPr>
          <p:txBody>
            <a:bodyPr wrap="none" rtlCol="0">
              <a:spAutoFit/>
            </a:bodyPr>
            <a:lstStyle/>
            <a:p>
              <a:pPr algn="ctr"/>
              <a:r>
                <a:rPr lang="it-IT" dirty="0"/>
                <a:t>Decoder</a:t>
              </a:r>
            </a:p>
            <a:p>
              <a:pPr algn="ctr"/>
              <a:r>
                <a:rPr lang="it-IT" dirty="0"/>
                <a:t>BCD-7 seg.</a:t>
              </a:r>
            </a:p>
          </p:txBody>
        </p:sp>
        <p:sp>
          <p:nvSpPr>
            <p:cNvPr id="14" name="CasellaDiTesto 13">
              <a:extLst>
                <a:ext uri="{FF2B5EF4-FFF2-40B4-BE49-F238E27FC236}">
                  <a16:creationId xmlns:a16="http://schemas.microsoft.com/office/drawing/2014/main" id="{590EFB80-DC10-457C-B0A9-908A5CA04656}"/>
                </a:ext>
              </a:extLst>
            </p:cNvPr>
            <p:cNvSpPr txBox="1"/>
            <p:nvPr/>
          </p:nvSpPr>
          <p:spPr>
            <a:xfrm>
              <a:off x="5943594" y="2098108"/>
              <a:ext cx="1819729" cy="830997"/>
            </a:xfrm>
            <a:prstGeom prst="rect">
              <a:avLst/>
            </a:prstGeom>
            <a:noFill/>
          </p:spPr>
          <p:txBody>
            <a:bodyPr wrap="none" rtlCol="0">
              <a:spAutoFit/>
            </a:bodyPr>
            <a:lstStyle/>
            <a:p>
              <a:pPr algn="ctr"/>
              <a:r>
                <a:rPr lang="it-IT" dirty="0"/>
                <a:t>Multivibratore</a:t>
              </a:r>
            </a:p>
            <a:p>
              <a:pPr algn="ctr"/>
              <a:r>
                <a:rPr lang="it-IT" dirty="0"/>
                <a:t>Astabile </a:t>
              </a:r>
            </a:p>
            <a:p>
              <a:pPr algn="ctr"/>
              <a:r>
                <a:rPr lang="it-IT" dirty="0"/>
                <a:t>(1 Hz)</a:t>
              </a:r>
            </a:p>
          </p:txBody>
        </p:sp>
        <p:sp>
          <p:nvSpPr>
            <p:cNvPr id="15" name="Freccia a destra 14">
              <a:extLst>
                <a:ext uri="{FF2B5EF4-FFF2-40B4-BE49-F238E27FC236}">
                  <a16:creationId xmlns:a16="http://schemas.microsoft.com/office/drawing/2014/main" id="{05DEC099-0217-493E-B6FA-CFE12D25FC01}"/>
                </a:ext>
              </a:extLst>
            </p:cNvPr>
            <p:cNvSpPr/>
            <p:nvPr/>
          </p:nvSpPr>
          <p:spPr bwMode="auto">
            <a:xfrm rot="5400000">
              <a:off x="2172451" y="2910987"/>
              <a:ext cx="795130"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6" name="CasellaDiTesto 15">
              <a:extLst>
                <a:ext uri="{FF2B5EF4-FFF2-40B4-BE49-F238E27FC236}">
                  <a16:creationId xmlns:a16="http://schemas.microsoft.com/office/drawing/2014/main" id="{22F4B66B-76D8-4A14-A8C0-4AD09E5FAA74}"/>
                </a:ext>
              </a:extLst>
            </p:cNvPr>
            <p:cNvSpPr txBox="1"/>
            <p:nvPr/>
          </p:nvSpPr>
          <p:spPr>
            <a:xfrm>
              <a:off x="2398124" y="2986872"/>
              <a:ext cx="330540" cy="338554"/>
            </a:xfrm>
            <a:prstGeom prst="rect">
              <a:avLst/>
            </a:prstGeom>
            <a:noFill/>
          </p:spPr>
          <p:txBody>
            <a:bodyPr wrap="none" rtlCol="0">
              <a:spAutoFit/>
            </a:bodyPr>
            <a:lstStyle/>
            <a:p>
              <a:r>
                <a:rPr lang="it-IT" dirty="0">
                  <a:solidFill>
                    <a:srgbClr val="FF0000"/>
                  </a:solidFill>
                </a:rPr>
                <a:t>4</a:t>
              </a:r>
            </a:p>
          </p:txBody>
        </p:sp>
        <p:sp>
          <p:nvSpPr>
            <p:cNvPr id="17" name="Freccia a destra 16">
              <a:extLst>
                <a:ext uri="{FF2B5EF4-FFF2-40B4-BE49-F238E27FC236}">
                  <a16:creationId xmlns:a16="http://schemas.microsoft.com/office/drawing/2014/main" id="{A025C09A-002A-4096-ACBD-7816AA8B22E1}"/>
                </a:ext>
              </a:extLst>
            </p:cNvPr>
            <p:cNvSpPr/>
            <p:nvPr/>
          </p:nvSpPr>
          <p:spPr bwMode="auto">
            <a:xfrm rot="5400000">
              <a:off x="3875357" y="2917615"/>
              <a:ext cx="795130"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8" name="CasellaDiTesto 17">
              <a:extLst>
                <a:ext uri="{FF2B5EF4-FFF2-40B4-BE49-F238E27FC236}">
                  <a16:creationId xmlns:a16="http://schemas.microsoft.com/office/drawing/2014/main" id="{9E00C652-3AA8-4A7F-BCD8-0CE97AF7B824}"/>
                </a:ext>
              </a:extLst>
            </p:cNvPr>
            <p:cNvSpPr txBox="1"/>
            <p:nvPr/>
          </p:nvSpPr>
          <p:spPr>
            <a:xfrm>
              <a:off x="4101030" y="2993500"/>
              <a:ext cx="330540" cy="338554"/>
            </a:xfrm>
            <a:prstGeom prst="rect">
              <a:avLst/>
            </a:prstGeom>
            <a:noFill/>
          </p:spPr>
          <p:txBody>
            <a:bodyPr wrap="none" rtlCol="0">
              <a:spAutoFit/>
            </a:bodyPr>
            <a:lstStyle/>
            <a:p>
              <a:r>
                <a:rPr lang="it-IT" dirty="0">
                  <a:solidFill>
                    <a:srgbClr val="FF0000"/>
                  </a:solidFill>
                </a:rPr>
                <a:t>4</a:t>
              </a:r>
            </a:p>
          </p:txBody>
        </p:sp>
        <p:sp>
          <p:nvSpPr>
            <p:cNvPr id="19" name="Freccia a destra 18">
              <a:extLst>
                <a:ext uri="{FF2B5EF4-FFF2-40B4-BE49-F238E27FC236}">
                  <a16:creationId xmlns:a16="http://schemas.microsoft.com/office/drawing/2014/main" id="{6EE91116-ECFF-46DC-8FF9-050D1250EBEB}"/>
                </a:ext>
              </a:extLst>
            </p:cNvPr>
            <p:cNvSpPr/>
            <p:nvPr/>
          </p:nvSpPr>
          <p:spPr bwMode="auto">
            <a:xfrm rot="5400000">
              <a:off x="2147748" y="4493687"/>
              <a:ext cx="795130"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0" name="CasellaDiTesto 19">
              <a:extLst>
                <a:ext uri="{FF2B5EF4-FFF2-40B4-BE49-F238E27FC236}">
                  <a16:creationId xmlns:a16="http://schemas.microsoft.com/office/drawing/2014/main" id="{4B25D23D-9E75-45FF-9DFE-4BA6441797E0}"/>
                </a:ext>
              </a:extLst>
            </p:cNvPr>
            <p:cNvSpPr txBox="1"/>
            <p:nvPr/>
          </p:nvSpPr>
          <p:spPr>
            <a:xfrm>
              <a:off x="2373421" y="4556320"/>
              <a:ext cx="330540" cy="338554"/>
            </a:xfrm>
            <a:prstGeom prst="rect">
              <a:avLst/>
            </a:prstGeom>
            <a:noFill/>
          </p:spPr>
          <p:txBody>
            <a:bodyPr wrap="none" rtlCol="0">
              <a:spAutoFit/>
            </a:bodyPr>
            <a:lstStyle/>
            <a:p>
              <a:r>
                <a:rPr lang="it-IT" dirty="0">
                  <a:solidFill>
                    <a:srgbClr val="FF0000"/>
                  </a:solidFill>
                </a:rPr>
                <a:t>7</a:t>
              </a:r>
            </a:p>
          </p:txBody>
        </p:sp>
        <p:sp>
          <p:nvSpPr>
            <p:cNvPr id="21" name="Freccia a destra 20">
              <a:extLst>
                <a:ext uri="{FF2B5EF4-FFF2-40B4-BE49-F238E27FC236}">
                  <a16:creationId xmlns:a16="http://schemas.microsoft.com/office/drawing/2014/main" id="{3164C8AD-80C6-42B5-BF27-7873563DAC50}"/>
                </a:ext>
              </a:extLst>
            </p:cNvPr>
            <p:cNvSpPr/>
            <p:nvPr/>
          </p:nvSpPr>
          <p:spPr bwMode="auto">
            <a:xfrm rot="5400000">
              <a:off x="3850654" y="4487063"/>
              <a:ext cx="795130"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2" name="CasellaDiTesto 21">
              <a:extLst>
                <a:ext uri="{FF2B5EF4-FFF2-40B4-BE49-F238E27FC236}">
                  <a16:creationId xmlns:a16="http://schemas.microsoft.com/office/drawing/2014/main" id="{DADD4290-770D-4407-B3B3-214289546C1D}"/>
                </a:ext>
              </a:extLst>
            </p:cNvPr>
            <p:cNvSpPr txBox="1"/>
            <p:nvPr/>
          </p:nvSpPr>
          <p:spPr>
            <a:xfrm>
              <a:off x="4076327" y="4549696"/>
              <a:ext cx="330540" cy="338554"/>
            </a:xfrm>
            <a:prstGeom prst="rect">
              <a:avLst/>
            </a:prstGeom>
            <a:noFill/>
          </p:spPr>
          <p:txBody>
            <a:bodyPr wrap="none" rtlCol="0">
              <a:spAutoFit/>
            </a:bodyPr>
            <a:lstStyle/>
            <a:p>
              <a:r>
                <a:rPr lang="it-IT" dirty="0">
                  <a:solidFill>
                    <a:srgbClr val="FF0000"/>
                  </a:solidFill>
                </a:rPr>
                <a:t>7</a:t>
              </a:r>
            </a:p>
          </p:txBody>
        </p:sp>
        <p:cxnSp>
          <p:nvCxnSpPr>
            <p:cNvPr id="23" name="Connettore 2 22">
              <a:extLst>
                <a:ext uri="{FF2B5EF4-FFF2-40B4-BE49-F238E27FC236}">
                  <a16:creationId xmlns:a16="http://schemas.microsoft.com/office/drawing/2014/main" id="{3F5CE560-143F-4BD4-ADB6-9F3D00372255}"/>
                </a:ext>
              </a:extLst>
            </p:cNvPr>
            <p:cNvCxnSpPr>
              <a:cxnSpLocks/>
            </p:cNvCxnSpPr>
            <p:nvPr/>
          </p:nvCxnSpPr>
          <p:spPr bwMode="auto">
            <a:xfrm flipH="1">
              <a:off x="5009238" y="2498060"/>
              <a:ext cx="934192"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Connettore 2 24">
              <a:extLst>
                <a:ext uri="{FF2B5EF4-FFF2-40B4-BE49-F238E27FC236}">
                  <a16:creationId xmlns:a16="http://schemas.microsoft.com/office/drawing/2014/main" id="{5DE03D0B-0E38-41F3-84C6-1F6DF5D06A1B}"/>
                </a:ext>
              </a:extLst>
            </p:cNvPr>
            <p:cNvCxnSpPr>
              <a:cxnSpLocks/>
            </p:cNvCxnSpPr>
            <p:nvPr/>
          </p:nvCxnSpPr>
          <p:spPr bwMode="auto">
            <a:xfrm>
              <a:off x="967409" y="2498060"/>
              <a:ext cx="854757"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CasellaDiTesto 26">
              <a:extLst>
                <a:ext uri="{FF2B5EF4-FFF2-40B4-BE49-F238E27FC236}">
                  <a16:creationId xmlns:a16="http://schemas.microsoft.com/office/drawing/2014/main" id="{DFACEF38-5CF0-4F93-AD20-13CE77B46A62}"/>
                </a:ext>
              </a:extLst>
            </p:cNvPr>
            <p:cNvSpPr txBox="1"/>
            <p:nvPr/>
          </p:nvSpPr>
          <p:spPr>
            <a:xfrm>
              <a:off x="525742" y="2129294"/>
              <a:ext cx="883575" cy="307777"/>
            </a:xfrm>
            <a:prstGeom prst="rect">
              <a:avLst/>
            </a:prstGeom>
            <a:noFill/>
          </p:spPr>
          <p:txBody>
            <a:bodyPr wrap="none" rtlCol="0">
              <a:spAutoFit/>
            </a:bodyPr>
            <a:lstStyle/>
            <a:p>
              <a:r>
                <a:rPr lang="it-IT" sz="1400" i="1" dirty="0">
                  <a:solidFill>
                    <a:srgbClr val="000000"/>
                  </a:solidFill>
                </a:rPr>
                <a:t>RESET </a:t>
              </a:r>
            </a:p>
          </p:txBody>
        </p:sp>
        <p:sp>
          <p:nvSpPr>
            <p:cNvPr id="28" name="CasellaDiTesto 27">
              <a:extLst>
                <a:ext uri="{FF2B5EF4-FFF2-40B4-BE49-F238E27FC236}">
                  <a16:creationId xmlns:a16="http://schemas.microsoft.com/office/drawing/2014/main" id="{7D0B7B8C-4677-4BDF-BDA3-0D9E6E7D6FCC}"/>
                </a:ext>
              </a:extLst>
            </p:cNvPr>
            <p:cNvSpPr txBox="1"/>
            <p:nvPr/>
          </p:nvSpPr>
          <p:spPr>
            <a:xfrm>
              <a:off x="5399634" y="2096779"/>
              <a:ext cx="513282" cy="307777"/>
            </a:xfrm>
            <a:prstGeom prst="rect">
              <a:avLst/>
            </a:prstGeom>
            <a:noFill/>
          </p:spPr>
          <p:txBody>
            <a:bodyPr wrap="none" rtlCol="0">
              <a:spAutoFit/>
            </a:bodyPr>
            <a:lstStyle/>
            <a:p>
              <a:r>
                <a:rPr lang="it-IT" sz="1400" i="1" dirty="0">
                  <a:solidFill>
                    <a:srgbClr val="000000"/>
                  </a:solidFill>
                </a:rPr>
                <a:t>CK </a:t>
              </a:r>
            </a:p>
          </p:txBody>
        </p:sp>
      </p:grpSp>
    </p:spTree>
    <p:extLst>
      <p:ext uri="{BB962C8B-B14F-4D97-AF65-F5344CB8AC3E}">
        <p14:creationId xmlns:p14="http://schemas.microsoft.com/office/powerpoint/2010/main" val="1030074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91BC05C-3A4C-4FD2-AD3E-A8701649F334}"/>
              </a:ext>
            </a:extLst>
          </p:cNvPr>
          <p:cNvSpPr>
            <a:spLocks noChangeArrowheads="1"/>
          </p:cNvSpPr>
          <p:nvPr/>
        </p:nvSpPr>
        <p:spPr bwMode="auto">
          <a:xfrm>
            <a:off x="265043" y="1551162"/>
            <a:ext cx="8282609" cy="472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987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9875" algn="just" defTabSz="914400" rtl="0" eaLnBrk="0" fontAlgn="base" latinLnBrk="0" hangingPunct="0">
              <a:lnSpc>
                <a:spcPts val="2800"/>
              </a:lnSpc>
              <a:spcBef>
                <a:spcPct val="0"/>
              </a:spcBef>
              <a:spcAft>
                <a:spcPct val="0"/>
              </a:spcAft>
              <a:buClrTx/>
              <a:buSzTx/>
              <a:buFontTx/>
              <a:buNone/>
              <a:tabLst/>
            </a:pP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Progettare il </a:t>
            </a:r>
            <a:r>
              <a:rPr lang="it-IT" altLang="it-IT" sz="1800" dirty="0">
                <a:solidFill>
                  <a:srgbClr val="800000"/>
                </a:solidFill>
                <a:cs typeface="Arial" panose="020B0604020202020204" pitchFamily="34" charset="0"/>
              </a:rPr>
              <a:t>seguente</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gioco (per due giocatori) in forma elettronica: il giocatore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A</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compone un numero da 1 a 9 tramite un tastierino numerico, mentre il giocatore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B</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deve indovinare il numero composto dal giocatore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A</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agendo su un altro tastierino. </a:t>
            </a:r>
          </a:p>
          <a:p>
            <a:pPr marL="0" marR="0" lvl="0" indent="269875" algn="just" defTabSz="914400" rtl="0" eaLnBrk="0" fontAlgn="base" latinLnBrk="0" hangingPunct="0">
              <a:lnSpc>
                <a:spcPts val="2800"/>
              </a:lnSpc>
              <a:spcBef>
                <a:spcPct val="0"/>
              </a:spcBef>
              <a:spcAft>
                <a:spcPct val="0"/>
              </a:spcAft>
              <a:buClrTx/>
              <a:buSzTx/>
              <a:buFontTx/>
              <a:buNone/>
              <a:tabLst/>
            </a:pP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Un display visualizza il numero di tentativi impiegati da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B</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per indovinare il numero.</a:t>
            </a:r>
            <a:endParaRPr kumimoji="0" lang="it-IT" altLang="it-IT" sz="1800" i="0" u="none" strike="noStrike" cap="none" normalizeH="0" baseline="0" dirty="0">
              <a:ln>
                <a:noFill/>
              </a:ln>
              <a:solidFill>
                <a:srgbClr val="800000"/>
              </a:solidFill>
              <a:effectLst/>
              <a:latin typeface="Arial" panose="020B0604020202020204" pitchFamily="34" charset="0"/>
            </a:endParaRPr>
          </a:p>
          <a:p>
            <a:pPr marL="0" marR="0" lvl="0" indent="269875" algn="just" defTabSz="914400" rtl="0" eaLnBrk="0" fontAlgn="base" latinLnBrk="0" hangingPunct="0">
              <a:lnSpc>
                <a:spcPts val="2800"/>
              </a:lnSpc>
              <a:spcBef>
                <a:spcPct val="0"/>
              </a:spcBef>
              <a:spcAft>
                <a:spcPct val="0"/>
              </a:spcAft>
              <a:buClrTx/>
              <a:buSzTx/>
              <a:buFontTx/>
              <a:buNone/>
              <a:tabLst/>
            </a:pP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Il sistema è dotato di tre LED di segnalazione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L</a:t>
            </a:r>
            <a:r>
              <a:rPr kumimoji="0" lang="it-IT" altLang="it-IT" sz="1800" i="0" u="none" strike="noStrike" cap="none" normalizeH="0" baseline="-30000" dirty="0">
                <a:ln>
                  <a:noFill/>
                </a:ln>
                <a:solidFill>
                  <a:srgbClr val="800000"/>
                </a:solidFill>
                <a:effectLst/>
                <a:latin typeface="Arial" panose="020B0604020202020204" pitchFamily="34" charset="0"/>
                <a:ea typeface="Times New Roman" panose="02020603050405020304" pitchFamily="18" charset="0"/>
              </a:rPr>
              <a:t>1</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L</a:t>
            </a:r>
            <a:r>
              <a:rPr kumimoji="0" lang="it-IT" altLang="it-IT" sz="1800" i="0" u="none" strike="noStrike" cap="none" normalizeH="0" baseline="-30000" dirty="0">
                <a:ln>
                  <a:noFill/>
                </a:ln>
                <a:solidFill>
                  <a:srgbClr val="800000"/>
                </a:solidFill>
                <a:effectLst/>
                <a:latin typeface="Arial" panose="020B0604020202020204" pitchFamily="34" charset="0"/>
                <a:ea typeface="Times New Roman" panose="02020603050405020304" pitchFamily="18" charset="0"/>
              </a:rPr>
              <a:t>2</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L</a:t>
            </a:r>
            <a:r>
              <a:rPr kumimoji="0" lang="it-IT" altLang="it-IT" sz="1800" i="0" u="none" strike="noStrike" cap="none" normalizeH="0" baseline="-30000" dirty="0">
                <a:ln>
                  <a:noFill/>
                </a:ln>
                <a:solidFill>
                  <a:srgbClr val="800000"/>
                </a:solidFill>
                <a:effectLst/>
                <a:latin typeface="Arial" panose="020B0604020202020204" pitchFamily="34" charset="0"/>
                <a:ea typeface="Times New Roman" panose="02020603050405020304" pitchFamily="18" charset="0"/>
              </a:rPr>
              <a:t>3</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che si accendono ogniqualvolta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B</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effettua un tentativo: </a:t>
            </a:r>
          </a:p>
          <a:p>
            <a:pPr marL="285750" marR="0" lvl="0" indent="-285750" algn="just" defTabSz="914400" rtl="0" eaLnBrk="0" fontAlgn="base" latinLnBrk="0" hangingPunct="0">
              <a:lnSpc>
                <a:spcPts val="2800"/>
              </a:lnSpc>
              <a:spcBef>
                <a:spcPct val="0"/>
              </a:spcBef>
              <a:spcAft>
                <a:spcPct val="0"/>
              </a:spcAft>
              <a:buClrTx/>
              <a:buSzTx/>
              <a:buFontTx/>
              <a:buChar char="-"/>
              <a:tabLst/>
            </a:pP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L</a:t>
            </a:r>
            <a:r>
              <a:rPr kumimoji="0" lang="it-IT" altLang="it-IT" sz="1800" i="0" u="none" strike="noStrike" cap="none" normalizeH="0" baseline="-30000" dirty="0">
                <a:ln>
                  <a:noFill/>
                </a:ln>
                <a:solidFill>
                  <a:srgbClr val="800000"/>
                </a:solidFill>
                <a:effectLst/>
                <a:latin typeface="Arial" panose="020B0604020202020204" pitchFamily="34" charset="0"/>
                <a:ea typeface="Times New Roman" panose="02020603050405020304" pitchFamily="18" charset="0"/>
              </a:rPr>
              <a:t>1</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si accende quando il numero viene indovinato, </a:t>
            </a:r>
          </a:p>
          <a:p>
            <a:pPr marL="285750" marR="0" lvl="0" indent="-285750" algn="just" defTabSz="914400" rtl="0" eaLnBrk="0" fontAlgn="base" latinLnBrk="0" hangingPunct="0">
              <a:lnSpc>
                <a:spcPts val="2800"/>
              </a:lnSpc>
              <a:spcBef>
                <a:spcPct val="0"/>
              </a:spcBef>
              <a:spcAft>
                <a:spcPct val="0"/>
              </a:spcAft>
              <a:buClrTx/>
              <a:buSzTx/>
              <a:buFontTx/>
              <a:buChar char="-"/>
              <a:tabLst/>
            </a:pP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L</a:t>
            </a:r>
            <a:r>
              <a:rPr kumimoji="0" lang="it-IT" altLang="it-IT" sz="1800" i="0" u="none" strike="noStrike" cap="none" normalizeH="0" baseline="-30000" dirty="0">
                <a:ln>
                  <a:noFill/>
                </a:ln>
                <a:solidFill>
                  <a:srgbClr val="800000"/>
                </a:solidFill>
                <a:effectLst/>
                <a:latin typeface="Arial" panose="020B0604020202020204" pitchFamily="34" charset="0"/>
                <a:ea typeface="Times New Roman" panose="02020603050405020304" pitchFamily="18" charset="0"/>
              </a:rPr>
              <a:t>2</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si accende quando il numero composto da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B</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è minore di quello composto da </a:t>
            </a: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A</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mentre </a:t>
            </a:r>
          </a:p>
          <a:p>
            <a:pPr marL="285750" marR="0" lvl="0" indent="-285750" algn="just" defTabSz="914400" rtl="0" eaLnBrk="0" fontAlgn="base" latinLnBrk="0" hangingPunct="0">
              <a:lnSpc>
                <a:spcPts val="2800"/>
              </a:lnSpc>
              <a:spcBef>
                <a:spcPct val="0"/>
              </a:spcBef>
              <a:spcAft>
                <a:spcPct val="0"/>
              </a:spcAft>
              <a:buClrTx/>
              <a:buSzTx/>
              <a:buFontTx/>
              <a:buChar char="-"/>
              <a:tabLst/>
            </a:pPr>
            <a:r>
              <a:rPr kumimoji="0" lang="it-IT" altLang="it-IT" sz="1800" i="1"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L</a:t>
            </a:r>
            <a:r>
              <a:rPr kumimoji="0" lang="it-IT" altLang="it-IT" sz="1800" i="0" u="none" strike="noStrike" cap="none" normalizeH="0" baseline="-30000" dirty="0">
                <a:ln>
                  <a:noFill/>
                </a:ln>
                <a:solidFill>
                  <a:srgbClr val="800000"/>
                </a:solidFill>
                <a:effectLst/>
                <a:latin typeface="Arial" panose="020B0604020202020204" pitchFamily="34" charset="0"/>
                <a:ea typeface="Times New Roman" panose="02020603050405020304" pitchFamily="18" charset="0"/>
              </a:rPr>
              <a:t>3</a:t>
            </a: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si accende nel caso contrario.</a:t>
            </a:r>
          </a:p>
          <a:p>
            <a:pPr marL="0" marR="0" lvl="0" indent="269875" algn="just" defTabSz="914400" rtl="0" eaLnBrk="0" fontAlgn="base" latinLnBrk="0" hangingPunct="0">
              <a:lnSpc>
                <a:spcPts val="2800"/>
              </a:lnSpc>
              <a:spcBef>
                <a:spcPct val="0"/>
              </a:spcBef>
              <a:spcAft>
                <a:spcPct val="0"/>
              </a:spcAft>
              <a:buClrTx/>
              <a:buSzTx/>
              <a:buFontTx/>
              <a:buNone/>
              <a:tabLst/>
            </a:pPr>
            <a:r>
              <a:rPr kumimoji="0" lang="it-IT" altLang="it-IT" sz="1800"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Il sistema è inoltre provvisto di un unico comando di RESET.</a:t>
            </a:r>
            <a:r>
              <a:rPr kumimoji="0" lang="it-IT" altLang="it-IT" sz="1800" i="0" u="none" strike="noStrike" cap="none" normalizeH="0" baseline="0" dirty="0">
                <a:ln>
                  <a:noFill/>
                </a:ln>
                <a:solidFill>
                  <a:srgbClr val="800000"/>
                </a:solidFill>
                <a:effectLst/>
                <a:latin typeface="Arial" panose="020B0604020202020204" pitchFamily="34" charset="0"/>
              </a:rPr>
              <a:t> </a:t>
            </a:r>
          </a:p>
        </p:txBody>
      </p:sp>
      <p:sp>
        <p:nvSpPr>
          <p:cNvPr id="6" name="Titolo 1">
            <a:extLst>
              <a:ext uri="{FF2B5EF4-FFF2-40B4-BE49-F238E27FC236}">
                <a16:creationId xmlns:a16="http://schemas.microsoft.com/office/drawing/2014/main" id="{1549CF81-F8A0-47FC-BEB1-578AF9B4813C}"/>
              </a:ext>
            </a:extLst>
          </p:cNvPr>
          <p:cNvSpPr>
            <a:spLocks noGrp="1"/>
          </p:cNvSpPr>
          <p:nvPr>
            <p:ph type="title"/>
          </p:nvPr>
        </p:nvSpPr>
        <p:spPr>
          <a:xfrm>
            <a:off x="457200" y="277813"/>
            <a:ext cx="8229600" cy="1139825"/>
          </a:xfrm>
        </p:spPr>
        <p:txBody>
          <a:bodyPr/>
          <a:lstStyle/>
          <a:p>
            <a:pPr>
              <a:defRPr/>
            </a:pPr>
            <a:r>
              <a:rPr lang="it-IT" dirty="0">
                <a:solidFill>
                  <a:schemeClr val="accent4">
                    <a:lumMod val="60000"/>
                    <a:lumOff val="40000"/>
                  </a:schemeClr>
                </a:solidFill>
              </a:rPr>
              <a:t>Progetto 2</a:t>
            </a:r>
          </a:p>
        </p:txBody>
      </p:sp>
    </p:spTree>
    <p:extLst>
      <p:ext uri="{BB962C8B-B14F-4D97-AF65-F5344CB8AC3E}">
        <p14:creationId xmlns:p14="http://schemas.microsoft.com/office/powerpoint/2010/main" val="2496848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152C8945-2112-48C2-909E-7F55244842C4}"/>
              </a:ext>
            </a:extLst>
          </p:cNvPr>
          <p:cNvSpPr>
            <a:spLocks noGrp="1"/>
          </p:cNvSpPr>
          <p:nvPr>
            <p:ph type="title"/>
          </p:nvPr>
        </p:nvSpPr>
        <p:spPr>
          <a:xfrm>
            <a:off x="457200" y="257983"/>
            <a:ext cx="8229600" cy="1139825"/>
          </a:xfrm>
        </p:spPr>
        <p:txBody>
          <a:bodyPr/>
          <a:lstStyle/>
          <a:p>
            <a:r>
              <a:rPr lang="it-IT" dirty="0">
                <a:solidFill>
                  <a:schemeClr val="accent4">
                    <a:lumMod val="60000"/>
                    <a:lumOff val="40000"/>
                  </a:schemeClr>
                </a:solidFill>
              </a:rPr>
              <a:t>Schema a blocchi (2)</a:t>
            </a:r>
          </a:p>
        </p:txBody>
      </p:sp>
      <p:grpSp>
        <p:nvGrpSpPr>
          <p:cNvPr id="24" name="Gruppo 23">
            <a:extLst>
              <a:ext uri="{FF2B5EF4-FFF2-40B4-BE49-F238E27FC236}">
                <a16:creationId xmlns:a16="http://schemas.microsoft.com/office/drawing/2014/main" id="{724FC4CC-F873-427F-8A8E-56E6CEB7A802}"/>
              </a:ext>
            </a:extLst>
          </p:cNvPr>
          <p:cNvGrpSpPr/>
          <p:nvPr/>
        </p:nvGrpSpPr>
        <p:grpSpPr>
          <a:xfrm>
            <a:off x="543340" y="2395330"/>
            <a:ext cx="1212571" cy="1225826"/>
            <a:chOff x="1020419" y="3429000"/>
            <a:chExt cx="1212571" cy="1225826"/>
          </a:xfrm>
        </p:grpSpPr>
        <p:sp>
          <p:nvSpPr>
            <p:cNvPr id="5" name="Rettangolo 4">
              <a:extLst>
                <a:ext uri="{FF2B5EF4-FFF2-40B4-BE49-F238E27FC236}">
                  <a16:creationId xmlns:a16="http://schemas.microsoft.com/office/drawing/2014/main" id="{C1BE841F-76D1-4B17-B91F-FA5C2A48B3AA}"/>
                </a:ext>
              </a:extLst>
            </p:cNvPr>
            <p:cNvSpPr/>
            <p:nvPr/>
          </p:nvSpPr>
          <p:spPr bwMode="auto">
            <a:xfrm>
              <a:off x="1033670" y="3429000"/>
              <a:ext cx="397565" cy="12258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8" name="Rettangolo 7">
              <a:extLst>
                <a:ext uri="{FF2B5EF4-FFF2-40B4-BE49-F238E27FC236}">
                  <a16:creationId xmlns:a16="http://schemas.microsoft.com/office/drawing/2014/main" id="{C120BAD2-10E6-40DB-AE3E-2A666149C207}"/>
                </a:ext>
              </a:extLst>
            </p:cNvPr>
            <p:cNvSpPr/>
            <p:nvPr/>
          </p:nvSpPr>
          <p:spPr bwMode="auto">
            <a:xfrm>
              <a:off x="1424609" y="3429000"/>
              <a:ext cx="397565" cy="12258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9" name="Rettangolo 8">
              <a:extLst>
                <a:ext uri="{FF2B5EF4-FFF2-40B4-BE49-F238E27FC236}">
                  <a16:creationId xmlns:a16="http://schemas.microsoft.com/office/drawing/2014/main" id="{F09E54BC-3D66-4C5A-9D81-268ED480D6E8}"/>
                </a:ext>
              </a:extLst>
            </p:cNvPr>
            <p:cNvSpPr/>
            <p:nvPr/>
          </p:nvSpPr>
          <p:spPr bwMode="auto">
            <a:xfrm>
              <a:off x="1828800" y="3429000"/>
              <a:ext cx="397565" cy="12258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 name="Rettangolo 9">
              <a:extLst>
                <a:ext uri="{FF2B5EF4-FFF2-40B4-BE49-F238E27FC236}">
                  <a16:creationId xmlns:a16="http://schemas.microsoft.com/office/drawing/2014/main" id="{468F0184-B9BB-451C-9A35-35FC296018AA}"/>
                </a:ext>
              </a:extLst>
            </p:cNvPr>
            <p:cNvSpPr/>
            <p:nvPr/>
          </p:nvSpPr>
          <p:spPr bwMode="auto">
            <a:xfrm rot="5400000">
              <a:off x="1431234" y="3031436"/>
              <a:ext cx="404191" cy="1199321"/>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2" name="CasellaDiTesto 11">
              <a:extLst>
                <a:ext uri="{FF2B5EF4-FFF2-40B4-BE49-F238E27FC236}">
                  <a16:creationId xmlns:a16="http://schemas.microsoft.com/office/drawing/2014/main" id="{AF274B87-0CFB-45EA-ABF7-BE9B896E4A5A}"/>
                </a:ext>
              </a:extLst>
            </p:cNvPr>
            <p:cNvSpPr txBox="1"/>
            <p:nvPr/>
          </p:nvSpPr>
          <p:spPr>
            <a:xfrm>
              <a:off x="1074191" y="3448567"/>
              <a:ext cx="330540" cy="338554"/>
            </a:xfrm>
            <a:prstGeom prst="rect">
              <a:avLst/>
            </a:prstGeom>
            <a:noFill/>
          </p:spPr>
          <p:txBody>
            <a:bodyPr wrap="square" rtlCol="0">
              <a:spAutoFit/>
            </a:bodyPr>
            <a:lstStyle/>
            <a:p>
              <a:r>
                <a:rPr lang="it-IT" dirty="0">
                  <a:solidFill>
                    <a:schemeClr val="accent4">
                      <a:lumMod val="60000"/>
                      <a:lumOff val="40000"/>
                    </a:schemeClr>
                  </a:solidFill>
                </a:rPr>
                <a:t>1</a:t>
              </a:r>
            </a:p>
          </p:txBody>
        </p:sp>
        <p:sp>
          <p:nvSpPr>
            <p:cNvPr id="13" name="CasellaDiTesto 12">
              <a:extLst>
                <a:ext uri="{FF2B5EF4-FFF2-40B4-BE49-F238E27FC236}">
                  <a16:creationId xmlns:a16="http://schemas.microsoft.com/office/drawing/2014/main" id="{FD307570-24B6-435F-A5A2-B850E7B8D352}"/>
                </a:ext>
              </a:extLst>
            </p:cNvPr>
            <p:cNvSpPr txBox="1"/>
            <p:nvPr/>
          </p:nvSpPr>
          <p:spPr>
            <a:xfrm>
              <a:off x="1465127" y="3455195"/>
              <a:ext cx="330540" cy="338554"/>
            </a:xfrm>
            <a:prstGeom prst="rect">
              <a:avLst/>
            </a:prstGeom>
            <a:noFill/>
          </p:spPr>
          <p:txBody>
            <a:bodyPr wrap="square" rtlCol="0">
              <a:spAutoFit/>
            </a:bodyPr>
            <a:lstStyle/>
            <a:p>
              <a:r>
                <a:rPr lang="it-IT" dirty="0">
                  <a:solidFill>
                    <a:schemeClr val="accent4">
                      <a:lumMod val="60000"/>
                      <a:lumOff val="40000"/>
                    </a:schemeClr>
                  </a:solidFill>
                </a:rPr>
                <a:t>2</a:t>
              </a:r>
            </a:p>
          </p:txBody>
        </p:sp>
        <p:sp>
          <p:nvSpPr>
            <p:cNvPr id="14" name="CasellaDiTesto 13">
              <a:extLst>
                <a:ext uri="{FF2B5EF4-FFF2-40B4-BE49-F238E27FC236}">
                  <a16:creationId xmlns:a16="http://schemas.microsoft.com/office/drawing/2014/main" id="{04DE9525-C3E4-4BE0-9613-6A338EBC17E8}"/>
                </a:ext>
              </a:extLst>
            </p:cNvPr>
            <p:cNvSpPr txBox="1"/>
            <p:nvPr/>
          </p:nvSpPr>
          <p:spPr>
            <a:xfrm>
              <a:off x="1856063" y="3448571"/>
              <a:ext cx="330540" cy="338554"/>
            </a:xfrm>
            <a:prstGeom prst="rect">
              <a:avLst/>
            </a:prstGeom>
            <a:noFill/>
          </p:spPr>
          <p:txBody>
            <a:bodyPr wrap="square" rtlCol="0">
              <a:spAutoFit/>
            </a:bodyPr>
            <a:lstStyle/>
            <a:p>
              <a:r>
                <a:rPr lang="it-IT" dirty="0">
                  <a:solidFill>
                    <a:schemeClr val="accent4">
                      <a:lumMod val="60000"/>
                      <a:lumOff val="40000"/>
                    </a:schemeClr>
                  </a:solidFill>
                </a:rPr>
                <a:t>3</a:t>
              </a:r>
            </a:p>
          </p:txBody>
        </p:sp>
        <p:sp>
          <p:nvSpPr>
            <p:cNvPr id="17" name="CasellaDiTesto 16">
              <a:extLst>
                <a:ext uri="{FF2B5EF4-FFF2-40B4-BE49-F238E27FC236}">
                  <a16:creationId xmlns:a16="http://schemas.microsoft.com/office/drawing/2014/main" id="{7AE1BC8C-764D-4A3F-9BC6-4720676EC838}"/>
                </a:ext>
              </a:extLst>
            </p:cNvPr>
            <p:cNvSpPr txBox="1"/>
            <p:nvPr/>
          </p:nvSpPr>
          <p:spPr>
            <a:xfrm>
              <a:off x="1067566" y="3866007"/>
              <a:ext cx="330540" cy="338554"/>
            </a:xfrm>
            <a:prstGeom prst="rect">
              <a:avLst/>
            </a:prstGeom>
            <a:noFill/>
          </p:spPr>
          <p:txBody>
            <a:bodyPr wrap="square" rtlCol="0">
              <a:spAutoFit/>
            </a:bodyPr>
            <a:lstStyle/>
            <a:p>
              <a:r>
                <a:rPr lang="it-IT" dirty="0">
                  <a:solidFill>
                    <a:schemeClr val="accent4">
                      <a:lumMod val="60000"/>
                      <a:lumOff val="40000"/>
                    </a:schemeClr>
                  </a:solidFill>
                </a:rPr>
                <a:t>4</a:t>
              </a:r>
            </a:p>
          </p:txBody>
        </p:sp>
        <p:sp>
          <p:nvSpPr>
            <p:cNvPr id="18" name="CasellaDiTesto 17">
              <a:extLst>
                <a:ext uri="{FF2B5EF4-FFF2-40B4-BE49-F238E27FC236}">
                  <a16:creationId xmlns:a16="http://schemas.microsoft.com/office/drawing/2014/main" id="{1EEF2616-3495-4F51-AE74-CE5A8449C545}"/>
                </a:ext>
              </a:extLst>
            </p:cNvPr>
            <p:cNvSpPr txBox="1"/>
            <p:nvPr/>
          </p:nvSpPr>
          <p:spPr>
            <a:xfrm>
              <a:off x="1458502" y="3872635"/>
              <a:ext cx="330540" cy="338554"/>
            </a:xfrm>
            <a:prstGeom prst="rect">
              <a:avLst/>
            </a:prstGeom>
            <a:noFill/>
          </p:spPr>
          <p:txBody>
            <a:bodyPr wrap="square" rtlCol="0">
              <a:spAutoFit/>
            </a:bodyPr>
            <a:lstStyle/>
            <a:p>
              <a:r>
                <a:rPr lang="it-IT" dirty="0">
                  <a:solidFill>
                    <a:schemeClr val="accent4">
                      <a:lumMod val="60000"/>
                      <a:lumOff val="40000"/>
                    </a:schemeClr>
                  </a:solidFill>
                </a:rPr>
                <a:t>5</a:t>
              </a:r>
            </a:p>
          </p:txBody>
        </p:sp>
        <p:sp>
          <p:nvSpPr>
            <p:cNvPr id="19" name="CasellaDiTesto 18">
              <a:extLst>
                <a:ext uri="{FF2B5EF4-FFF2-40B4-BE49-F238E27FC236}">
                  <a16:creationId xmlns:a16="http://schemas.microsoft.com/office/drawing/2014/main" id="{29F818E4-CD7A-4960-8569-5AB770E0E73A}"/>
                </a:ext>
              </a:extLst>
            </p:cNvPr>
            <p:cNvSpPr txBox="1"/>
            <p:nvPr/>
          </p:nvSpPr>
          <p:spPr>
            <a:xfrm>
              <a:off x="1850202" y="4292766"/>
              <a:ext cx="330540" cy="338554"/>
            </a:xfrm>
            <a:prstGeom prst="rect">
              <a:avLst/>
            </a:prstGeom>
            <a:noFill/>
          </p:spPr>
          <p:txBody>
            <a:bodyPr wrap="square" rtlCol="0">
              <a:spAutoFit/>
            </a:bodyPr>
            <a:lstStyle/>
            <a:p>
              <a:r>
                <a:rPr lang="it-IT" dirty="0">
                  <a:solidFill>
                    <a:schemeClr val="accent4">
                      <a:lumMod val="60000"/>
                      <a:lumOff val="40000"/>
                    </a:schemeClr>
                  </a:solidFill>
                </a:rPr>
                <a:t>9</a:t>
              </a:r>
            </a:p>
          </p:txBody>
        </p:sp>
        <p:sp>
          <p:nvSpPr>
            <p:cNvPr id="20" name="Rettangolo 19">
              <a:extLst>
                <a:ext uri="{FF2B5EF4-FFF2-40B4-BE49-F238E27FC236}">
                  <a16:creationId xmlns:a16="http://schemas.microsoft.com/office/drawing/2014/main" id="{C49BDFAC-7AB1-4D34-8BA9-A76986D36418}"/>
                </a:ext>
              </a:extLst>
            </p:cNvPr>
            <p:cNvSpPr/>
            <p:nvPr/>
          </p:nvSpPr>
          <p:spPr bwMode="auto">
            <a:xfrm rot="5400000">
              <a:off x="1417984" y="3853064"/>
              <a:ext cx="404191" cy="1199321"/>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1" name="CasellaDiTesto 20">
              <a:extLst>
                <a:ext uri="{FF2B5EF4-FFF2-40B4-BE49-F238E27FC236}">
                  <a16:creationId xmlns:a16="http://schemas.microsoft.com/office/drawing/2014/main" id="{82AAB6A2-ED68-4558-BB77-308EB1D93726}"/>
                </a:ext>
              </a:extLst>
            </p:cNvPr>
            <p:cNvSpPr txBox="1"/>
            <p:nvPr/>
          </p:nvSpPr>
          <p:spPr>
            <a:xfrm>
              <a:off x="1060941" y="4283447"/>
              <a:ext cx="330540" cy="338554"/>
            </a:xfrm>
            <a:prstGeom prst="rect">
              <a:avLst/>
            </a:prstGeom>
            <a:noFill/>
          </p:spPr>
          <p:txBody>
            <a:bodyPr wrap="square" rtlCol="0">
              <a:spAutoFit/>
            </a:bodyPr>
            <a:lstStyle/>
            <a:p>
              <a:r>
                <a:rPr lang="it-IT" dirty="0">
                  <a:solidFill>
                    <a:schemeClr val="accent4">
                      <a:lumMod val="60000"/>
                      <a:lumOff val="40000"/>
                    </a:schemeClr>
                  </a:solidFill>
                </a:rPr>
                <a:t>7</a:t>
              </a:r>
            </a:p>
          </p:txBody>
        </p:sp>
        <p:sp>
          <p:nvSpPr>
            <p:cNvPr id="22" name="CasellaDiTesto 21">
              <a:extLst>
                <a:ext uri="{FF2B5EF4-FFF2-40B4-BE49-F238E27FC236}">
                  <a16:creationId xmlns:a16="http://schemas.microsoft.com/office/drawing/2014/main" id="{E060EECB-F6D9-41EA-A70D-B6A5428397C3}"/>
                </a:ext>
              </a:extLst>
            </p:cNvPr>
            <p:cNvSpPr txBox="1"/>
            <p:nvPr/>
          </p:nvSpPr>
          <p:spPr>
            <a:xfrm>
              <a:off x="1451877" y="4290075"/>
              <a:ext cx="330540" cy="338554"/>
            </a:xfrm>
            <a:prstGeom prst="rect">
              <a:avLst/>
            </a:prstGeom>
            <a:noFill/>
          </p:spPr>
          <p:txBody>
            <a:bodyPr wrap="square" rtlCol="0">
              <a:spAutoFit/>
            </a:bodyPr>
            <a:lstStyle/>
            <a:p>
              <a:r>
                <a:rPr lang="it-IT" dirty="0">
                  <a:solidFill>
                    <a:schemeClr val="accent4">
                      <a:lumMod val="60000"/>
                      <a:lumOff val="40000"/>
                    </a:schemeClr>
                  </a:solidFill>
                </a:rPr>
                <a:t>8</a:t>
              </a:r>
            </a:p>
          </p:txBody>
        </p:sp>
        <p:sp>
          <p:nvSpPr>
            <p:cNvPr id="23" name="CasellaDiTesto 22">
              <a:extLst>
                <a:ext uri="{FF2B5EF4-FFF2-40B4-BE49-F238E27FC236}">
                  <a16:creationId xmlns:a16="http://schemas.microsoft.com/office/drawing/2014/main" id="{FEC295AA-E907-493E-BBD5-89EDD4D97381}"/>
                </a:ext>
              </a:extLst>
            </p:cNvPr>
            <p:cNvSpPr txBox="1"/>
            <p:nvPr/>
          </p:nvSpPr>
          <p:spPr>
            <a:xfrm>
              <a:off x="1842813" y="3872637"/>
              <a:ext cx="330540" cy="338554"/>
            </a:xfrm>
            <a:prstGeom prst="rect">
              <a:avLst/>
            </a:prstGeom>
            <a:noFill/>
          </p:spPr>
          <p:txBody>
            <a:bodyPr wrap="square" rtlCol="0">
              <a:spAutoFit/>
            </a:bodyPr>
            <a:lstStyle/>
            <a:p>
              <a:r>
                <a:rPr lang="it-IT" dirty="0">
                  <a:solidFill>
                    <a:schemeClr val="accent4">
                      <a:lumMod val="60000"/>
                      <a:lumOff val="40000"/>
                    </a:schemeClr>
                  </a:solidFill>
                </a:rPr>
                <a:t>6</a:t>
              </a:r>
            </a:p>
          </p:txBody>
        </p:sp>
      </p:grpSp>
      <p:grpSp>
        <p:nvGrpSpPr>
          <p:cNvPr id="25" name="Gruppo 24">
            <a:extLst>
              <a:ext uri="{FF2B5EF4-FFF2-40B4-BE49-F238E27FC236}">
                <a16:creationId xmlns:a16="http://schemas.microsoft.com/office/drawing/2014/main" id="{017A5FFC-58EB-4702-8044-454BA2D44110}"/>
              </a:ext>
            </a:extLst>
          </p:cNvPr>
          <p:cNvGrpSpPr/>
          <p:nvPr/>
        </p:nvGrpSpPr>
        <p:grpSpPr>
          <a:xfrm>
            <a:off x="543338" y="3829866"/>
            <a:ext cx="1212571" cy="1225826"/>
            <a:chOff x="1020419" y="3429000"/>
            <a:chExt cx="1212571" cy="1225826"/>
          </a:xfrm>
        </p:grpSpPr>
        <p:sp>
          <p:nvSpPr>
            <p:cNvPr id="26" name="Rettangolo 25">
              <a:extLst>
                <a:ext uri="{FF2B5EF4-FFF2-40B4-BE49-F238E27FC236}">
                  <a16:creationId xmlns:a16="http://schemas.microsoft.com/office/drawing/2014/main" id="{FF6615E0-64BB-4379-9A62-30752AD0F69F}"/>
                </a:ext>
              </a:extLst>
            </p:cNvPr>
            <p:cNvSpPr/>
            <p:nvPr/>
          </p:nvSpPr>
          <p:spPr bwMode="auto">
            <a:xfrm>
              <a:off x="1033670" y="3429000"/>
              <a:ext cx="397565" cy="12258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7" name="Rettangolo 26">
              <a:extLst>
                <a:ext uri="{FF2B5EF4-FFF2-40B4-BE49-F238E27FC236}">
                  <a16:creationId xmlns:a16="http://schemas.microsoft.com/office/drawing/2014/main" id="{58F8D54E-F165-429B-8C5C-2CBF007FE9C5}"/>
                </a:ext>
              </a:extLst>
            </p:cNvPr>
            <p:cNvSpPr/>
            <p:nvPr/>
          </p:nvSpPr>
          <p:spPr bwMode="auto">
            <a:xfrm>
              <a:off x="1424609" y="3429000"/>
              <a:ext cx="397565" cy="12258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8" name="Rettangolo 27">
              <a:extLst>
                <a:ext uri="{FF2B5EF4-FFF2-40B4-BE49-F238E27FC236}">
                  <a16:creationId xmlns:a16="http://schemas.microsoft.com/office/drawing/2014/main" id="{85120B8A-B158-4FAF-908F-C2C24AEA722F}"/>
                </a:ext>
              </a:extLst>
            </p:cNvPr>
            <p:cNvSpPr/>
            <p:nvPr/>
          </p:nvSpPr>
          <p:spPr bwMode="auto">
            <a:xfrm>
              <a:off x="1828800" y="3429000"/>
              <a:ext cx="397565" cy="12258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9" name="Rettangolo 28">
              <a:extLst>
                <a:ext uri="{FF2B5EF4-FFF2-40B4-BE49-F238E27FC236}">
                  <a16:creationId xmlns:a16="http://schemas.microsoft.com/office/drawing/2014/main" id="{D78BBAF1-DA5F-48A6-BC44-CC3F7A30F854}"/>
                </a:ext>
              </a:extLst>
            </p:cNvPr>
            <p:cNvSpPr/>
            <p:nvPr/>
          </p:nvSpPr>
          <p:spPr bwMode="auto">
            <a:xfrm rot="5400000">
              <a:off x="1431234" y="3031436"/>
              <a:ext cx="404191" cy="1199321"/>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30" name="CasellaDiTesto 29">
              <a:extLst>
                <a:ext uri="{FF2B5EF4-FFF2-40B4-BE49-F238E27FC236}">
                  <a16:creationId xmlns:a16="http://schemas.microsoft.com/office/drawing/2014/main" id="{A2086E73-2F79-4A8A-AEE1-D3C42B1CF25B}"/>
                </a:ext>
              </a:extLst>
            </p:cNvPr>
            <p:cNvSpPr txBox="1"/>
            <p:nvPr/>
          </p:nvSpPr>
          <p:spPr>
            <a:xfrm>
              <a:off x="1074191" y="3448567"/>
              <a:ext cx="330540" cy="338554"/>
            </a:xfrm>
            <a:prstGeom prst="rect">
              <a:avLst/>
            </a:prstGeom>
            <a:noFill/>
          </p:spPr>
          <p:txBody>
            <a:bodyPr wrap="square" rtlCol="0">
              <a:spAutoFit/>
            </a:bodyPr>
            <a:lstStyle/>
            <a:p>
              <a:r>
                <a:rPr lang="it-IT" dirty="0">
                  <a:solidFill>
                    <a:schemeClr val="accent4">
                      <a:lumMod val="60000"/>
                      <a:lumOff val="40000"/>
                    </a:schemeClr>
                  </a:solidFill>
                </a:rPr>
                <a:t>1</a:t>
              </a:r>
            </a:p>
          </p:txBody>
        </p:sp>
        <p:sp>
          <p:nvSpPr>
            <p:cNvPr id="31" name="CasellaDiTesto 30">
              <a:extLst>
                <a:ext uri="{FF2B5EF4-FFF2-40B4-BE49-F238E27FC236}">
                  <a16:creationId xmlns:a16="http://schemas.microsoft.com/office/drawing/2014/main" id="{879C0B75-BA2A-451B-9915-AF4B84BBE3A5}"/>
                </a:ext>
              </a:extLst>
            </p:cNvPr>
            <p:cNvSpPr txBox="1"/>
            <p:nvPr/>
          </p:nvSpPr>
          <p:spPr>
            <a:xfrm>
              <a:off x="1465127" y="3455195"/>
              <a:ext cx="330540" cy="338554"/>
            </a:xfrm>
            <a:prstGeom prst="rect">
              <a:avLst/>
            </a:prstGeom>
            <a:noFill/>
          </p:spPr>
          <p:txBody>
            <a:bodyPr wrap="square" rtlCol="0">
              <a:spAutoFit/>
            </a:bodyPr>
            <a:lstStyle/>
            <a:p>
              <a:r>
                <a:rPr lang="it-IT" dirty="0">
                  <a:solidFill>
                    <a:schemeClr val="accent4">
                      <a:lumMod val="60000"/>
                      <a:lumOff val="40000"/>
                    </a:schemeClr>
                  </a:solidFill>
                </a:rPr>
                <a:t>2</a:t>
              </a:r>
            </a:p>
          </p:txBody>
        </p:sp>
        <p:sp>
          <p:nvSpPr>
            <p:cNvPr id="32" name="CasellaDiTesto 31">
              <a:extLst>
                <a:ext uri="{FF2B5EF4-FFF2-40B4-BE49-F238E27FC236}">
                  <a16:creationId xmlns:a16="http://schemas.microsoft.com/office/drawing/2014/main" id="{E495D06E-2EC5-409F-9C7D-230AB38F4A2D}"/>
                </a:ext>
              </a:extLst>
            </p:cNvPr>
            <p:cNvSpPr txBox="1"/>
            <p:nvPr/>
          </p:nvSpPr>
          <p:spPr>
            <a:xfrm>
              <a:off x="1856063" y="3448571"/>
              <a:ext cx="330540" cy="338554"/>
            </a:xfrm>
            <a:prstGeom prst="rect">
              <a:avLst/>
            </a:prstGeom>
            <a:noFill/>
          </p:spPr>
          <p:txBody>
            <a:bodyPr wrap="square" rtlCol="0">
              <a:spAutoFit/>
            </a:bodyPr>
            <a:lstStyle/>
            <a:p>
              <a:r>
                <a:rPr lang="it-IT" dirty="0">
                  <a:solidFill>
                    <a:schemeClr val="accent4">
                      <a:lumMod val="60000"/>
                      <a:lumOff val="40000"/>
                    </a:schemeClr>
                  </a:solidFill>
                </a:rPr>
                <a:t>3</a:t>
              </a:r>
            </a:p>
          </p:txBody>
        </p:sp>
        <p:sp>
          <p:nvSpPr>
            <p:cNvPr id="33" name="CasellaDiTesto 32">
              <a:extLst>
                <a:ext uri="{FF2B5EF4-FFF2-40B4-BE49-F238E27FC236}">
                  <a16:creationId xmlns:a16="http://schemas.microsoft.com/office/drawing/2014/main" id="{39E46040-743A-4740-B177-22ED9F64182C}"/>
                </a:ext>
              </a:extLst>
            </p:cNvPr>
            <p:cNvSpPr txBox="1"/>
            <p:nvPr/>
          </p:nvSpPr>
          <p:spPr>
            <a:xfrm>
              <a:off x="1067566" y="3866007"/>
              <a:ext cx="330540" cy="338554"/>
            </a:xfrm>
            <a:prstGeom prst="rect">
              <a:avLst/>
            </a:prstGeom>
            <a:noFill/>
          </p:spPr>
          <p:txBody>
            <a:bodyPr wrap="square" rtlCol="0">
              <a:spAutoFit/>
            </a:bodyPr>
            <a:lstStyle/>
            <a:p>
              <a:r>
                <a:rPr lang="it-IT" dirty="0">
                  <a:solidFill>
                    <a:schemeClr val="accent4">
                      <a:lumMod val="60000"/>
                      <a:lumOff val="40000"/>
                    </a:schemeClr>
                  </a:solidFill>
                </a:rPr>
                <a:t>4</a:t>
              </a:r>
            </a:p>
          </p:txBody>
        </p:sp>
        <p:sp>
          <p:nvSpPr>
            <p:cNvPr id="34" name="CasellaDiTesto 33">
              <a:extLst>
                <a:ext uri="{FF2B5EF4-FFF2-40B4-BE49-F238E27FC236}">
                  <a16:creationId xmlns:a16="http://schemas.microsoft.com/office/drawing/2014/main" id="{8AA9772E-8F0B-4B8D-BD68-A154FC784DE3}"/>
                </a:ext>
              </a:extLst>
            </p:cNvPr>
            <p:cNvSpPr txBox="1"/>
            <p:nvPr/>
          </p:nvSpPr>
          <p:spPr>
            <a:xfrm>
              <a:off x="1458502" y="3872635"/>
              <a:ext cx="330540" cy="338554"/>
            </a:xfrm>
            <a:prstGeom prst="rect">
              <a:avLst/>
            </a:prstGeom>
            <a:noFill/>
          </p:spPr>
          <p:txBody>
            <a:bodyPr wrap="square" rtlCol="0">
              <a:spAutoFit/>
            </a:bodyPr>
            <a:lstStyle/>
            <a:p>
              <a:r>
                <a:rPr lang="it-IT" dirty="0">
                  <a:solidFill>
                    <a:schemeClr val="accent4">
                      <a:lumMod val="60000"/>
                      <a:lumOff val="40000"/>
                    </a:schemeClr>
                  </a:solidFill>
                </a:rPr>
                <a:t>5</a:t>
              </a:r>
            </a:p>
          </p:txBody>
        </p:sp>
        <p:sp>
          <p:nvSpPr>
            <p:cNvPr id="35" name="CasellaDiTesto 34">
              <a:extLst>
                <a:ext uri="{FF2B5EF4-FFF2-40B4-BE49-F238E27FC236}">
                  <a16:creationId xmlns:a16="http://schemas.microsoft.com/office/drawing/2014/main" id="{C96C0815-B946-4806-B82D-82351510324F}"/>
                </a:ext>
              </a:extLst>
            </p:cNvPr>
            <p:cNvSpPr txBox="1"/>
            <p:nvPr/>
          </p:nvSpPr>
          <p:spPr>
            <a:xfrm>
              <a:off x="1850202" y="4292766"/>
              <a:ext cx="330540" cy="338554"/>
            </a:xfrm>
            <a:prstGeom prst="rect">
              <a:avLst/>
            </a:prstGeom>
            <a:noFill/>
          </p:spPr>
          <p:txBody>
            <a:bodyPr wrap="square" rtlCol="0">
              <a:spAutoFit/>
            </a:bodyPr>
            <a:lstStyle/>
            <a:p>
              <a:r>
                <a:rPr lang="it-IT" dirty="0">
                  <a:solidFill>
                    <a:schemeClr val="accent4">
                      <a:lumMod val="60000"/>
                      <a:lumOff val="40000"/>
                    </a:schemeClr>
                  </a:solidFill>
                </a:rPr>
                <a:t>9</a:t>
              </a:r>
            </a:p>
          </p:txBody>
        </p:sp>
        <p:sp>
          <p:nvSpPr>
            <p:cNvPr id="36" name="Rettangolo 35">
              <a:extLst>
                <a:ext uri="{FF2B5EF4-FFF2-40B4-BE49-F238E27FC236}">
                  <a16:creationId xmlns:a16="http://schemas.microsoft.com/office/drawing/2014/main" id="{65C3BF1D-8D16-43F7-8AFD-FB0712E4D20C}"/>
                </a:ext>
              </a:extLst>
            </p:cNvPr>
            <p:cNvSpPr/>
            <p:nvPr/>
          </p:nvSpPr>
          <p:spPr bwMode="auto">
            <a:xfrm rot="5400000">
              <a:off x="1417984" y="3853064"/>
              <a:ext cx="404191" cy="1199321"/>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37" name="CasellaDiTesto 36">
              <a:extLst>
                <a:ext uri="{FF2B5EF4-FFF2-40B4-BE49-F238E27FC236}">
                  <a16:creationId xmlns:a16="http://schemas.microsoft.com/office/drawing/2014/main" id="{EFEDD3EB-5C77-48A3-9E6B-EB627F9C26F2}"/>
                </a:ext>
              </a:extLst>
            </p:cNvPr>
            <p:cNvSpPr txBox="1"/>
            <p:nvPr/>
          </p:nvSpPr>
          <p:spPr>
            <a:xfrm>
              <a:off x="1060941" y="4283447"/>
              <a:ext cx="330540" cy="338554"/>
            </a:xfrm>
            <a:prstGeom prst="rect">
              <a:avLst/>
            </a:prstGeom>
            <a:noFill/>
          </p:spPr>
          <p:txBody>
            <a:bodyPr wrap="square" rtlCol="0">
              <a:spAutoFit/>
            </a:bodyPr>
            <a:lstStyle/>
            <a:p>
              <a:r>
                <a:rPr lang="it-IT" dirty="0">
                  <a:solidFill>
                    <a:schemeClr val="accent4">
                      <a:lumMod val="60000"/>
                      <a:lumOff val="40000"/>
                    </a:schemeClr>
                  </a:solidFill>
                </a:rPr>
                <a:t>7</a:t>
              </a:r>
            </a:p>
          </p:txBody>
        </p:sp>
        <p:sp>
          <p:nvSpPr>
            <p:cNvPr id="38" name="CasellaDiTesto 37">
              <a:extLst>
                <a:ext uri="{FF2B5EF4-FFF2-40B4-BE49-F238E27FC236}">
                  <a16:creationId xmlns:a16="http://schemas.microsoft.com/office/drawing/2014/main" id="{5AB6362C-7AAB-4A4B-9439-0BA4F7989E58}"/>
                </a:ext>
              </a:extLst>
            </p:cNvPr>
            <p:cNvSpPr txBox="1"/>
            <p:nvPr/>
          </p:nvSpPr>
          <p:spPr>
            <a:xfrm>
              <a:off x="1451877" y="4290075"/>
              <a:ext cx="330540" cy="338554"/>
            </a:xfrm>
            <a:prstGeom prst="rect">
              <a:avLst/>
            </a:prstGeom>
            <a:noFill/>
          </p:spPr>
          <p:txBody>
            <a:bodyPr wrap="square" rtlCol="0">
              <a:spAutoFit/>
            </a:bodyPr>
            <a:lstStyle/>
            <a:p>
              <a:r>
                <a:rPr lang="it-IT" dirty="0">
                  <a:solidFill>
                    <a:schemeClr val="accent4">
                      <a:lumMod val="60000"/>
                      <a:lumOff val="40000"/>
                    </a:schemeClr>
                  </a:solidFill>
                </a:rPr>
                <a:t>8</a:t>
              </a:r>
            </a:p>
          </p:txBody>
        </p:sp>
        <p:sp>
          <p:nvSpPr>
            <p:cNvPr id="39" name="CasellaDiTesto 38">
              <a:extLst>
                <a:ext uri="{FF2B5EF4-FFF2-40B4-BE49-F238E27FC236}">
                  <a16:creationId xmlns:a16="http://schemas.microsoft.com/office/drawing/2014/main" id="{1A5039B9-B42A-4A3A-883F-C92B7E057D02}"/>
                </a:ext>
              </a:extLst>
            </p:cNvPr>
            <p:cNvSpPr txBox="1"/>
            <p:nvPr/>
          </p:nvSpPr>
          <p:spPr>
            <a:xfrm>
              <a:off x="1842813" y="3872637"/>
              <a:ext cx="330540" cy="338554"/>
            </a:xfrm>
            <a:prstGeom prst="rect">
              <a:avLst/>
            </a:prstGeom>
            <a:noFill/>
          </p:spPr>
          <p:txBody>
            <a:bodyPr wrap="square" rtlCol="0">
              <a:spAutoFit/>
            </a:bodyPr>
            <a:lstStyle/>
            <a:p>
              <a:r>
                <a:rPr lang="it-IT" dirty="0">
                  <a:solidFill>
                    <a:schemeClr val="accent4">
                      <a:lumMod val="60000"/>
                      <a:lumOff val="40000"/>
                    </a:schemeClr>
                  </a:solidFill>
                </a:rPr>
                <a:t>6</a:t>
              </a:r>
            </a:p>
          </p:txBody>
        </p:sp>
      </p:grpSp>
      <p:sp>
        <p:nvSpPr>
          <p:cNvPr id="40" name="Rettangolo 39">
            <a:extLst>
              <a:ext uri="{FF2B5EF4-FFF2-40B4-BE49-F238E27FC236}">
                <a16:creationId xmlns:a16="http://schemas.microsoft.com/office/drawing/2014/main" id="{4B5B5547-0A82-45CD-8770-4106BC4F7F4A}"/>
              </a:ext>
            </a:extLst>
          </p:cNvPr>
          <p:cNvSpPr/>
          <p:nvPr/>
        </p:nvSpPr>
        <p:spPr bwMode="auto">
          <a:xfrm>
            <a:off x="2491411" y="2421525"/>
            <a:ext cx="1199321" cy="122220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41" name="Rettangolo 40">
            <a:extLst>
              <a:ext uri="{FF2B5EF4-FFF2-40B4-BE49-F238E27FC236}">
                <a16:creationId xmlns:a16="http://schemas.microsoft.com/office/drawing/2014/main" id="{1A9A1385-8842-44FC-95B0-B358C8EA17AC}"/>
              </a:ext>
            </a:extLst>
          </p:cNvPr>
          <p:cNvSpPr/>
          <p:nvPr/>
        </p:nvSpPr>
        <p:spPr bwMode="auto">
          <a:xfrm>
            <a:off x="2491411" y="3856061"/>
            <a:ext cx="1199321" cy="122220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42" name="Rettangolo 41">
            <a:extLst>
              <a:ext uri="{FF2B5EF4-FFF2-40B4-BE49-F238E27FC236}">
                <a16:creationId xmlns:a16="http://schemas.microsoft.com/office/drawing/2014/main" id="{90E0702D-93D2-47C4-A767-02A7A85041AA}"/>
              </a:ext>
            </a:extLst>
          </p:cNvPr>
          <p:cNvSpPr/>
          <p:nvPr/>
        </p:nvSpPr>
        <p:spPr bwMode="auto">
          <a:xfrm>
            <a:off x="4446105" y="2428153"/>
            <a:ext cx="1199321" cy="122220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43" name="Rettangolo 42">
            <a:extLst>
              <a:ext uri="{FF2B5EF4-FFF2-40B4-BE49-F238E27FC236}">
                <a16:creationId xmlns:a16="http://schemas.microsoft.com/office/drawing/2014/main" id="{AD083306-C934-4674-9823-3D0A36146B75}"/>
              </a:ext>
            </a:extLst>
          </p:cNvPr>
          <p:cNvSpPr/>
          <p:nvPr/>
        </p:nvSpPr>
        <p:spPr bwMode="auto">
          <a:xfrm>
            <a:off x="4446105" y="3862689"/>
            <a:ext cx="1199321" cy="122220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44" name="Rettangolo 43">
            <a:extLst>
              <a:ext uri="{FF2B5EF4-FFF2-40B4-BE49-F238E27FC236}">
                <a16:creationId xmlns:a16="http://schemas.microsoft.com/office/drawing/2014/main" id="{BCC422E9-16D7-4709-815D-C947C3A1DF18}"/>
              </a:ext>
            </a:extLst>
          </p:cNvPr>
          <p:cNvSpPr/>
          <p:nvPr/>
        </p:nvSpPr>
        <p:spPr bwMode="auto">
          <a:xfrm>
            <a:off x="6393416" y="2395330"/>
            <a:ext cx="1253089" cy="266035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45" name="Rettangolo 44">
            <a:extLst>
              <a:ext uri="{FF2B5EF4-FFF2-40B4-BE49-F238E27FC236}">
                <a16:creationId xmlns:a16="http://schemas.microsoft.com/office/drawing/2014/main" id="{3FB097A1-F91E-4571-9931-2738BFDEA6BB}"/>
              </a:ext>
            </a:extLst>
          </p:cNvPr>
          <p:cNvSpPr/>
          <p:nvPr/>
        </p:nvSpPr>
        <p:spPr bwMode="auto">
          <a:xfrm>
            <a:off x="4385455" y="5553753"/>
            <a:ext cx="1074060" cy="122518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46" name="Rettangolo 45">
            <a:extLst>
              <a:ext uri="{FF2B5EF4-FFF2-40B4-BE49-F238E27FC236}">
                <a16:creationId xmlns:a16="http://schemas.microsoft.com/office/drawing/2014/main" id="{A3D868E6-EFF3-467D-B84E-C564D3C249E5}"/>
              </a:ext>
            </a:extLst>
          </p:cNvPr>
          <p:cNvSpPr/>
          <p:nvPr/>
        </p:nvSpPr>
        <p:spPr bwMode="auto">
          <a:xfrm>
            <a:off x="6142381" y="5553753"/>
            <a:ext cx="920738" cy="122220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pic>
        <p:nvPicPr>
          <p:cNvPr id="47" name="Immagine 46">
            <a:extLst>
              <a:ext uri="{FF2B5EF4-FFF2-40B4-BE49-F238E27FC236}">
                <a16:creationId xmlns:a16="http://schemas.microsoft.com/office/drawing/2014/main" id="{30E24F69-3070-416A-B625-771B307E8390}"/>
              </a:ext>
            </a:extLst>
          </p:cNvPr>
          <p:cNvPicPr>
            <a:picLocks noChangeAspect="1"/>
          </p:cNvPicPr>
          <p:nvPr/>
        </p:nvPicPr>
        <p:blipFill>
          <a:blip r:embed="rId2"/>
          <a:stretch>
            <a:fillRect/>
          </a:stretch>
        </p:blipFill>
        <p:spPr>
          <a:xfrm>
            <a:off x="7706519" y="5509594"/>
            <a:ext cx="826456" cy="1310523"/>
          </a:xfrm>
          <a:prstGeom prst="rect">
            <a:avLst/>
          </a:prstGeom>
        </p:spPr>
      </p:pic>
      <p:sp>
        <p:nvSpPr>
          <p:cNvPr id="48" name="CasellaDiTesto 47">
            <a:extLst>
              <a:ext uri="{FF2B5EF4-FFF2-40B4-BE49-F238E27FC236}">
                <a16:creationId xmlns:a16="http://schemas.microsoft.com/office/drawing/2014/main" id="{C8E42008-B29C-4434-9CAC-5035AF962CB4}"/>
              </a:ext>
            </a:extLst>
          </p:cNvPr>
          <p:cNvSpPr txBox="1"/>
          <p:nvPr/>
        </p:nvSpPr>
        <p:spPr>
          <a:xfrm>
            <a:off x="2538676" y="2832337"/>
            <a:ext cx="1104790" cy="584775"/>
          </a:xfrm>
          <a:prstGeom prst="rect">
            <a:avLst/>
          </a:prstGeom>
          <a:noFill/>
        </p:spPr>
        <p:txBody>
          <a:bodyPr wrap="none" rtlCol="0">
            <a:spAutoFit/>
          </a:bodyPr>
          <a:lstStyle/>
          <a:p>
            <a:pPr algn="ctr"/>
            <a:r>
              <a:rPr lang="it-IT" dirty="0"/>
              <a:t>Codifica</a:t>
            </a:r>
          </a:p>
          <a:p>
            <a:pPr algn="ctr"/>
            <a:r>
              <a:rPr lang="it-IT" dirty="0"/>
              <a:t>A</a:t>
            </a:r>
          </a:p>
        </p:txBody>
      </p:sp>
      <p:sp>
        <p:nvSpPr>
          <p:cNvPr id="49" name="CasellaDiTesto 48">
            <a:extLst>
              <a:ext uri="{FF2B5EF4-FFF2-40B4-BE49-F238E27FC236}">
                <a16:creationId xmlns:a16="http://schemas.microsoft.com/office/drawing/2014/main" id="{1C92BF87-8C69-474D-A01F-C8874D024F9D}"/>
              </a:ext>
            </a:extLst>
          </p:cNvPr>
          <p:cNvSpPr txBox="1"/>
          <p:nvPr/>
        </p:nvSpPr>
        <p:spPr>
          <a:xfrm>
            <a:off x="2530789" y="4273501"/>
            <a:ext cx="1104790" cy="584775"/>
          </a:xfrm>
          <a:prstGeom prst="rect">
            <a:avLst/>
          </a:prstGeom>
          <a:noFill/>
        </p:spPr>
        <p:txBody>
          <a:bodyPr wrap="none" rtlCol="0">
            <a:spAutoFit/>
          </a:bodyPr>
          <a:lstStyle/>
          <a:p>
            <a:pPr algn="ctr"/>
            <a:r>
              <a:rPr lang="it-IT" dirty="0"/>
              <a:t>Codifica</a:t>
            </a:r>
          </a:p>
          <a:p>
            <a:pPr algn="ctr"/>
            <a:r>
              <a:rPr lang="it-IT" dirty="0"/>
              <a:t>B</a:t>
            </a:r>
          </a:p>
        </p:txBody>
      </p:sp>
      <p:sp>
        <p:nvSpPr>
          <p:cNvPr id="50" name="CasellaDiTesto 49">
            <a:extLst>
              <a:ext uri="{FF2B5EF4-FFF2-40B4-BE49-F238E27FC236}">
                <a16:creationId xmlns:a16="http://schemas.microsoft.com/office/drawing/2014/main" id="{8805B76E-D13A-4056-BD09-C15389277265}"/>
              </a:ext>
            </a:extLst>
          </p:cNvPr>
          <p:cNvSpPr txBox="1"/>
          <p:nvPr/>
        </p:nvSpPr>
        <p:spPr>
          <a:xfrm>
            <a:off x="4439199" y="2838965"/>
            <a:ext cx="1183336" cy="584775"/>
          </a:xfrm>
          <a:prstGeom prst="rect">
            <a:avLst/>
          </a:prstGeom>
          <a:noFill/>
        </p:spPr>
        <p:txBody>
          <a:bodyPr wrap="none" rtlCol="0">
            <a:spAutoFit/>
          </a:bodyPr>
          <a:lstStyle/>
          <a:p>
            <a:pPr algn="ctr"/>
            <a:r>
              <a:rPr lang="it-IT" dirty="0"/>
              <a:t>Memoria</a:t>
            </a:r>
          </a:p>
          <a:p>
            <a:pPr algn="ctr"/>
            <a:r>
              <a:rPr lang="it-IT" dirty="0"/>
              <a:t>A</a:t>
            </a:r>
          </a:p>
        </p:txBody>
      </p:sp>
      <p:sp>
        <p:nvSpPr>
          <p:cNvPr id="51" name="CasellaDiTesto 50">
            <a:extLst>
              <a:ext uri="{FF2B5EF4-FFF2-40B4-BE49-F238E27FC236}">
                <a16:creationId xmlns:a16="http://schemas.microsoft.com/office/drawing/2014/main" id="{DB82EA20-8D65-4982-B169-EB409AD38366}"/>
              </a:ext>
            </a:extLst>
          </p:cNvPr>
          <p:cNvSpPr txBox="1"/>
          <p:nvPr/>
        </p:nvSpPr>
        <p:spPr>
          <a:xfrm>
            <a:off x="4439198" y="4266873"/>
            <a:ext cx="1183336" cy="584775"/>
          </a:xfrm>
          <a:prstGeom prst="rect">
            <a:avLst/>
          </a:prstGeom>
          <a:noFill/>
        </p:spPr>
        <p:txBody>
          <a:bodyPr wrap="none" rtlCol="0">
            <a:spAutoFit/>
          </a:bodyPr>
          <a:lstStyle/>
          <a:p>
            <a:pPr algn="ctr"/>
            <a:r>
              <a:rPr lang="it-IT" dirty="0"/>
              <a:t>Memoria</a:t>
            </a:r>
          </a:p>
          <a:p>
            <a:pPr algn="ctr"/>
            <a:r>
              <a:rPr lang="it-IT" dirty="0"/>
              <a:t>B</a:t>
            </a:r>
          </a:p>
        </p:txBody>
      </p:sp>
      <p:sp>
        <p:nvSpPr>
          <p:cNvPr id="52" name="CasellaDiTesto 51">
            <a:extLst>
              <a:ext uri="{FF2B5EF4-FFF2-40B4-BE49-F238E27FC236}">
                <a16:creationId xmlns:a16="http://schemas.microsoft.com/office/drawing/2014/main" id="{78EBD226-6C6B-4E2A-BEAD-A4768EEA0CF8}"/>
              </a:ext>
            </a:extLst>
          </p:cNvPr>
          <p:cNvSpPr txBox="1"/>
          <p:nvPr/>
        </p:nvSpPr>
        <p:spPr>
          <a:xfrm>
            <a:off x="6364630" y="3474454"/>
            <a:ext cx="1330814" cy="338554"/>
          </a:xfrm>
          <a:prstGeom prst="rect">
            <a:avLst/>
          </a:prstGeom>
          <a:noFill/>
        </p:spPr>
        <p:txBody>
          <a:bodyPr wrap="none" rtlCol="0">
            <a:spAutoFit/>
          </a:bodyPr>
          <a:lstStyle/>
          <a:p>
            <a:pPr algn="ctr"/>
            <a:r>
              <a:rPr lang="it-IT" dirty="0"/>
              <a:t>Confronto</a:t>
            </a:r>
          </a:p>
        </p:txBody>
      </p:sp>
      <p:sp>
        <p:nvSpPr>
          <p:cNvPr id="53" name="CasellaDiTesto 52">
            <a:extLst>
              <a:ext uri="{FF2B5EF4-FFF2-40B4-BE49-F238E27FC236}">
                <a16:creationId xmlns:a16="http://schemas.microsoft.com/office/drawing/2014/main" id="{6CD0AE4A-A288-46F1-A8F7-76F395BAB2E4}"/>
              </a:ext>
            </a:extLst>
          </p:cNvPr>
          <p:cNvSpPr txBox="1"/>
          <p:nvPr/>
        </p:nvSpPr>
        <p:spPr>
          <a:xfrm>
            <a:off x="4322000" y="5903245"/>
            <a:ext cx="1200970" cy="523220"/>
          </a:xfrm>
          <a:prstGeom prst="rect">
            <a:avLst/>
          </a:prstGeom>
          <a:noFill/>
        </p:spPr>
        <p:txBody>
          <a:bodyPr wrap="none" rtlCol="0">
            <a:spAutoFit/>
          </a:bodyPr>
          <a:lstStyle/>
          <a:p>
            <a:pPr algn="ctr"/>
            <a:r>
              <a:rPr lang="it-IT" sz="1400" dirty="0"/>
              <a:t>Conteggio</a:t>
            </a:r>
          </a:p>
          <a:p>
            <a:pPr algn="ctr"/>
            <a:r>
              <a:rPr lang="it-IT" sz="1400" dirty="0"/>
              <a:t>tentativi</a:t>
            </a:r>
          </a:p>
        </p:txBody>
      </p:sp>
      <p:sp>
        <p:nvSpPr>
          <p:cNvPr id="54" name="CasellaDiTesto 53">
            <a:extLst>
              <a:ext uri="{FF2B5EF4-FFF2-40B4-BE49-F238E27FC236}">
                <a16:creationId xmlns:a16="http://schemas.microsoft.com/office/drawing/2014/main" id="{0128F3E6-FF7C-4C6D-8703-66CC344CFB94}"/>
              </a:ext>
            </a:extLst>
          </p:cNvPr>
          <p:cNvSpPr txBox="1"/>
          <p:nvPr/>
        </p:nvSpPr>
        <p:spPr>
          <a:xfrm>
            <a:off x="6095239" y="5795523"/>
            <a:ext cx="1015021" cy="738664"/>
          </a:xfrm>
          <a:prstGeom prst="rect">
            <a:avLst/>
          </a:prstGeom>
          <a:noFill/>
        </p:spPr>
        <p:txBody>
          <a:bodyPr wrap="none" rtlCol="0">
            <a:spAutoFit/>
          </a:bodyPr>
          <a:lstStyle/>
          <a:p>
            <a:pPr algn="ctr"/>
            <a:r>
              <a:rPr lang="it-IT" sz="1400" dirty="0"/>
              <a:t>Decoder</a:t>
            </a:r>
          </a:p>
          <a:p>
            <a:pPr algn="ctr"/>
            <a:r>
              <a:rPr lang="it-IT" sz="1400" dirty="0"/>
              <a:t>BCD-</a:t>
            </a:r>
          </a:p>
          <a:p>
            <a:pPr algn="ctr"/>
            <a:r>
              <a:rPr lang="it-IT" sz="1400" dirty="0"/>
              <a:t>7 </a:t>
            </a:r>
            <a:r>
              <a:rPr lang="it-IT" sz="1400" dirty="0" err="1"/>
              <a:t>seg</a:t>
            </a:r>
            <a:endParaRPr lang="it-IT" sz="1400" dirty="0"/>
          </a:p>
        </p:txBody>
      </p:sp>
      <p:sp>
        <p:nvSpPr>
          <p:cNvPr id="55" name="Freccia a destra 54">
            <a:extLst>
              <a:ext uri="{FF2B5EF4-FFF2-40B4-BE49-F238E27FC236}">
                <a16:creationId xmlns:a16="http://schemas.microsoft.com/office/drawing/2014/main" id="{0EC7D911-1367-4A5B-A271-2C57CA7EBD9E}"/>
              </a:ext>
            </a:extLst>
          </p:cNvPr>
          <p:cNvSpPr/>
          <p:nvPr/>
        </p:nvSpPr>
        <p:spPr bwMode="auto">
          <a:xfrm>
            <a:off x="1749284" y="2610356"/>
            <a:ext cx="742126"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56" name="CasellaDiTesto 55">
            <a:extLst>
              <a:ext uri="{FF2B5EF4-FFF2-40B4-BE49-F238E27FC236}">
                <a16:creationId xmlns:a16="http://schemas.microsoft.com/office/drawing/2014/main" id="{E05BC8C8-B43C-46C9-B415-8C36843AC226}"/>
              </a:ext>
            </a:extLst>
          </p:cNvPr>
          <p:cNvSpPr txBox="1"/>
          <p:nvPr/>
        </p:nvSpPr>
        <p:spPr>
          <a:xfrm>
            <a:off x="1882193" y="2832013"/>
            <a:ext cx="330540" cy="338554"/>
          </a:xfrm>
          <a:prstGeom prst="rect">
            <a:avLst/>
          </a:prstGeom>
          <a:noFill/>
        </p:spPr>
        <p:txBody>
          <a:bodyPr wrap="none" rtlCol="0">
            <a:spAutoFit/>
          </a:bodyPr>
          <a:lstStyle/>
          <a:p>
            <a:r>
              <a:rPr lang="it-IT" dirty="0">
                <a:solidFill>
                  <a:srgbClr val="FF0000"/>
                </a:solidFill>
              </a:rPr>
              <a:t>9</a:t>
            </a:r>
          </a:p>
        </p:txBody>
      </p:sp>
      <p:sp>
        <p:nvSpPr>
          <p:cNvPr id="57" name="Freccia a destra 56">
            <a:extLst>
              <a:ext uri="{FF2B5EF4-FFF2-40B4-BE49-F238E27FC236}">
                <a16:creationId xmlns:a16="http://schemas.microsoft.com/office/drawing/2014/main" id="{C3884CA2-2822-49C1-A941-579316F255F5}"/>
              </a:ext>
            </a:extLst>
          </p:cNvPr>
          <p:cNvSpPr/>
          <p:nvPr/>
        </p:nvSpPr>
        <p:spPr bwMode="auto">
          <a:xfrm>
            <a:off x="1742660" y="4071395"/>
            <a:ext cx="742126"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58" name="CasellaDiTesto 57">
            <a:extLst>
              <a:ext uri="{FF2B5EF4-FFF2-40B4-BE49-F238E27FC236}">
                <a16:creationId xmlns:a16="http://schemas.microsoft.com/office/drawing/2014/main" id="{AD14087E-C16B-4EFA-A347-C5FFAAA9B43A}"/>
              </a:ext>
            </a:extLst>
          </p:cNvPr>
          <p:cNvSpPr txBox="1"/>
          <p:nvPr/>
        </p:nvSpPr>
        <p:spPr>
          <a:xfrm>
            <a:off x="1875569" y="4293052"/>
            <a:ext cx="330540" cy="338554"/>
          </a:xfrm>
          <a:prstGeom prst="rect">
            <a:avLst/>
          </a:prstGeom>
          <a:noFill/>
        </p:spPr>
        <p:txBody>
          <a:bodyPr wrap="none" rtlCol="0">
            <a:spAutoFit/>
          </a:bodyPr>
          <a:lstStyle/>
          <a:p>
            <a:r>
              <a:rPr lang="it-IT" dirty="0">
                <a:solidFill>
                  <a:srgbClr val="FF0000"/>
                </a:solidFill>
              </a:rPr>
              <a:t>9</a:t>
            </a:r>
          </a:p>
        </p:txBody>
      </p:sp>
      <p:sp>
        <p:nvSpPr>
          <p:cNvPr id="59" name="Freccia a destra 58">
            <a:extLst>
              <a:ext uri="{FF2B5EF4-FFF2-40B4-BE49-F238E27FC236}">
                <a16:creationId xmlns:a16="http://schemas.microsoft.com/office/drawing/2014/main" id="{82392B79-4CEB-4137-9918-37E015474DB7}"/>
              </a:ext>
            </a:extLst>
          </p:cNvPr>
          <p:cNvSpPr/>
          <p:nvPr/>
        </p:nvSpPr>
        <p:spPr bwMode="auto">
          <a:xfrm>
            <a:off x="3700396" y="2607018"/>
            <a:ext cx="742126"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60" name="CasellaDiTesto 59">
            <a:extLst>
              <a:ext uri="{FF2B5EF4-FFF2-40B4-BE49-F238E27FC236}">
                <a16:creationId xmlns:a16="http://schemas.microsoft.com/office/drawing/2014/main" id="{075979FC-0DE3-48D8-87C8-4AE7CE4BD5EA}"/>
              </a:ext>
            </a:extLst>
          </p:cNvPr>
          <p:cNvSpPr txBox="1"/>
          <p:nvPr/>
        </p:nvSpPr>
        <p:spPr>
          <a:xfrm>
            <a:off x="3833305" y="2828675"/>
            <a:ext cx="330540" cy="338554"/>
          </a:xfrm>
          <a:prstGeom prst="rect">
            <a:avLst/>
          </a:prstGeom>
          <a:noFill/>
        </p:spPr>
        <p:txBody>
          <a:bodyPr wrap="square" rtlCol="0">
            <a:spAutoFit/>
          </a:bodyPr>
          <a:lstStyle/>
          <a:p>
            <a:r>
              <a:rPr lang="it-IT" dirty="0">
                <a:solidFill>
                  <a:srgbClr val="FF0000"/>
                </a:solidFill>
              </a:rPr>
              <a:t>4</a:t>
            </a:r>
          </a:p>
        </p:txBody>
      </p:sp>
      <p:sp>
        <p:nvSpPr>
          <p:cNvPr id="61" name="Freccia a destra 60">
            <a:extLst>
              <a:ext uri="{FF2B5EF4-FFF2-40B4-BE49-F238E27FC236}">
                <a16:creationId xmlns:a16="http://schemas.microsoft.com/office/drawing/2014/main" id="{B7640C06-47BE-448C-B302-1FEE3425F826}"/>
              </a:ext>
            </a:extLst>
          </p:cNvPr>
          <p:cNvSpPr/>
          <p:nvPr/>
        </p:nvSpPr>
        <p:spPr bwMode="auto">
          <a:xfrm>
            <a:off x="3694927" y="4068430"/>
            <a:ext cx="742126"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62" name="CasellaDiTesto 61">
            <a:extLst>
              <a:ext uri="{FF2B5EF4-FFF2-40B4-BE49-F238E27FC236}">
                <a16:creationId xmlns:a16="http://schemas.microsoft.com/office/drawing/2014/main" id="{69B58FAF-0CEB-402F-B1B8-3649726C93A7}"/>
              </a:ext>
            </a:extLst>
          </p:cNvPr>
          <p:cNvSpPr txBox="1"/>
          <p:nvPr/>
        </p:nvSpPr>
        <p:spPr>
          <a:xfrm>
            <a:off x="4013364" y="4290087"/>
            <a:ext cx="330540" cy="338554"/>
          </a:xfrm>
          <a:prstGeom prst="rect">
            <a:avLst/>
          </a:prstGeom>
          <a:noFill/>
        </p:spPr>
        <p:txBody>
          <a:bodyPr wrap="square" rtlCol="0">
            <a:spAutoFit/>
          </a:bodyPr>
          <a:lstStyle/>
          <a:p>
            <a:r>
              <a:rPr lang="it-IT" dirty="0">
                <a:solidFill>
                  <a:srgbClr val="FF0000"/>
                </a:solidFill>
              </a:rPr>
              <a:t>4</a:t>
            </a:r>
          </a:p>
        </p:txBody>
      </p:sp>
      <p:sp>
        <p:nvSpPr>
          <p:cNvPr id="63" name="Freccia a destra 62">
            <a:extLst>
              <a:ext uri="{FF2B5EF4-FFF2-40B4-BE49-F238E27FC236}">
                <a16:creationId xmlns:a16="http://schemas.microsoft.com/office/drawing/2014/main" id="{D6639B86-D1C1-4BF1-B881-62D110AF4EB5}"/>
              </a:ext>
            </a:extLst>
          </p:cNvPr>
          <p:cNvSpPr/>
          <p:nvPr/>
        </p:nvSpPr>
        <p:spPr bwMode="auto">
          <a:xfrm>
            <a:off x="5641251" y="2607018"/>
            <a:ext cx="742126"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64" name="CasellaDiTesto 63">
            <a:extLst>
              <a:ext uri="{FF2B5EF4-FFF2-40B4-BE49-F238E27FC236}">
                <a16:creationId xmlns:a16="http://schemas.microsoft.com/office/drawing/2014/main" id="{6FDC78EA-F3E6-41CC-8EFD-514DC4B67CBB}"/>
              </a:ext>
            </a:extLst>
          </p:cNvPr>
          <p:cNvSpPr txBox="1"/>
          <p:nvPr/>
        </p:nvSpPr>
        <p:spPr>
          <a:xfrm>
            <a:off x="5774160" y="2828675"/>
            <a:ext cx="330540" cy="338554"/>
          </a:xfrm>
          <a:prstGeom prst="rect">
            <a:avLst/>
          </a:prstGeom>
          <a:noFill/>
        </p:spPr>
        <p:txBody>
          <a:bodyPr wrap="square" rtlCol="0">
            <a:spAutoFit/>
          </a:bodyPr>
          <a:lstStyle/>
          <a:p>
            <a:r>
              <a:rPr lang="it-IT" dirty="0">
                <a:solidFill>
                  <a:srgbClr val="FF0000"/>
                </a:solidFill>
              </a:rPr>
              <a:t>4</a:t>
            </a:r>
          </a:p>
        </p:txBody>
      </p:sp>
      <p:sp>
        <p:nvSpPr>
          <p:cNvPr id="65" name="Freccia a destra 64">
            <a:extLst>
              <a:ext uri="{FF2B5EF4-FFF2-40B4-BE49-F238E27FC236}">
                <a16:creationId xmlns:a16="http://schemas.microsoft.com/office/drawing/2014/main" id="{5FE03A82-D582-4C97-B74E-B31F439F99F5}"/>
              </a:ext>
            </a:extLst>
          </p:cNvPr>
          <p:cNvSpPr/>
          <p:nvPr/>
        </p:nvSpPr>
        <p:spPr bwMode="auto">
          <a:xfrm>
            <a:off x="5649034" y="4068430"/>
            <a:ext cx="742126"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66" name="CasellaDiTesto 65">
            <a:extLst>
              <a:ext uri="{FF2B5EF4-FFF2-40B4-BE49-F238E27FC236}">
                <a16:creationId xmlns:a16="http://schemas.microsoft.com/office/drawing/2014/main" id="{BF033057-ECA8-4985-8ECD-CF65350CD4E1}"/>
              </a:ext>
            </a:extLst>
          </p:cNvPr>
          <p:cNvSpPr txBox="1"/>
          <p:nvPr/>
        </p:nvSpPr>
        <p:spPr>
          <a:xfrm>
            <a:off x="5781943" y="4290087"/>
            <a:ext cx="330540" cy="338554"/>
          </a:xfrm>
          <a:prstGeom prst="rect">
            <a:avLst/>
          </a:prstGeom>
          <a:noFill/>
        </p:spPr>
        <p:txBody>
          <a:bodyPr wrap="square" rtlCol="0">
            <a:spAutoFit/>
          </a:bodyPr>
          <a:lstStyle/>
          <a:p>
            <a:r>
              <a:rPr lang="it-IT" dirty="0">
                <a:solidFill>
                  <a:srgbClr val="FF0000"/>
                </a:solidFill>
              </a:rPr>
              <a:t>4</a:t>
            </a:r>
          </a:p>
        </p:txBody>
      </p:sp>
      <p:sp>
        <p:nvSpPr>
          <p:cNvPr id="67" name="Freccia a destra 66">
            <a:extLst>
              <a:ext uri="{FF2B5EF4-FFF2-40B4-BE49-F238E27FC236}">
                <a16:creationId xmlns:a16="http://schemas.microsoft.com/office/drawing/2014/main" id="{FB75DF3B-FDE5-4FC2-AC81-6910A13DB317}"/>
              </a:ext>
            </a:extLst>
          </p:cNvPr>
          <p:cNvSpPr/>
          <p:nvPr/>
        </p:nvSpPr>
        <p:spPr bwMode="auto">
          <a:xfrm>
            <a:off x="5453456" y="5787257"/>
            <a:ext cx="659027"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68" name="CasellaDiTesto 67">
            <a:extLst>
              <a:ext uri="{FF2B5EF4-FFF2-40B4-BE49-F238E27FC236}">
                <a16:creationId xmlns:a16="http://schemas.microsoft.com/office/drawing/2014/main" id="{41E63934-6E61-402E-BD38-8086664F6AB2}"/>
              </a:ext>
            </a:extLst>
          </p:cNvPr>
          <p:cNvSpPr txBox="1"/>
          <p:nvPr/>
        </p:nvSpPr>
        <p:spPr>
          <a:xfrm>
            <a:off x="5586365" y="6008914"/>
            <a:ext cx="330540" cy="338554"/>
          </a:xfrm>
          <a:prstGeom prst="rect">
            <a:avLst/>
          </a:prstGeom>
          <a:noFill/>
        </p:spPr>
        <p:txBody>
          <a:bodyPr wrap="square" rtlCol="0">
            <a:spAutoFit/>
          </a:bodyPr>
          <a:lstStyle/>
          <a:p>
            <a:r>
              <a:rPr lang="it-IT" dirty="0">
                <a:solidFill>
                  <a:srgbClr val="FF0000"/>
                </a:solidFill>
              </a:rPr>
              <a:t>4</a:t>
            </a:r>
          </a:p>
        </p:txBody>
      </p:sp>
      <p:sp>
        <p:nvSpPr>
          <p:cNvPr id="69" name="Freccia a destra 68">
            <a:extLst>
              <a:ext uri="{FF2B5EF4-FFF2-40B4-BE49-F238E27FC236}">
                <a16:creationId xmlns:a16="http://schemas.microsoft.com/office/drawing/2014/main" id="{CD8D003C-F06C-4793-B3DA-23329D149A5D}"/>
              </a:ext>
            </a:extLst>
          </p:cNvPr>
          <p:cNvSpPr/>
          <p:nvPr/>
        </p:nvSpPr>
        <p:spPr bwMode="auto">
          <a:xfrm>
            <a:off x="7063216" y="5765561"/>
            <a:ext cx="659027"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70" name="CasellaDiTesto 69">
            <a:extLst>
              <a:ext uri="{FF2B5EF4-FFF2-40B4-BE49-F238E27FC236}">
                <a16:creationId xmlns:a16="http://schemas.microsoft.com/office/drawing/2014/main" id="{AE9BC162-3E3E-43F6-A3DD-B826DB8C541B}"/>
              </a:ext>
            </a:extLst>
          </p:cNvPr>
          <p:cNvSpPr txBox="1"/>
          <p:nvPr/>
        </p:nvSpPr>
        <p:spPr>
          <a:xfrm>
            <a:off x="7196125" y="5987218"/>
            <a:ext cx="330540" cy="338554"/>
          </a:xfrm>
          <a:prstGeom prst="rect">
            <a:avLst/>
          </a:prstGeom>
          <a:noFill/>
        </p:spPr>
        <p:txBody>
          <a:bodyPr wrap="square" rtlCol="0">
            <a:spAutoFit/>
          </a:bodyPr>
          <a:lstStyle/>
          <a:p>
            <a:r>
              <a:rPr lang="it-IT" dirty="0">
                <a:solidFill>
                  <a:srgbClr val="FF0000"/>
                </a:solidFill>
              </a:rPr>
              <a:t>7</a:t>
            </a:r>
          </a:p>
        </p:txBody>
      </p:sp>
      <p:cxnSp>
        <p:nvCxnSpPr>
          <p:cNvPr id="71" name="Connettore 2 70">
            <a:extLst>
              <a:ext uri="{FF2B5EF4-FFF2-40B4-BE49-F238E27FC236}">
                <a16:creationId xmlns:a16="http://schemas.microsoft.com/office/drawing/2014/main" id="{16453862-B19D-41FB-A282-E81EF65939B9}"/>
              </a:ext>
            </a:extLst>
          </p:cNvPr>
          <p:cNvCxnSpPr>
            <a:cxnSpLocks/>
          </p:cNvCxnSpPr>
          <p:nvPr/>
        </p:nvCxnSpPr>
        <p:spPr bwMode="auto">
          <a:xfrm>
            <a:off x="7660948" y="3216959"/>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Connettore 2 71">
            <a:extLst>
              <a:ext uri="{FF2B5EF4-FFF2-40B4-BE49-F238E27FC236}">
                <a16:creationId xmlns:a16="http://schemas.microsoft.com/office/drawing/2014/main" id="{6BD1B2A5-DBEF-4003-85BE-CD4092DF2F00}"/>
              </a:ext>
            </a:extLst>
          </p:cNvPr>
          <p:cNvCxnSpPr>
            <a:cxnSpLocks/>
          </p:cNvCxnSpPr>
          <p:nvPr/>
        </p:nvCxnSpPr>
        <p:spPr bwMode="auto">
          <a:xfrm>
            <a:off x="7654324" y="3740423"/>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Connettore 2 72">
            <a:extLst>
              <a:ext uri="{FF2B5EF4-FFF2-40B4-BE49-F238E27FC236}">
                <a16:creationId xmlns:a16="http://schemas.microsoft.com/office/drawing/2014/main" id="{9A2E2050-79D9-4D1D-A793-DF3504EF416F}"/>
              </a:ext>
            </a:extLst>
          </p:cNvPr>
          <p:cNvCxnSpPr>
            <a:cxnSpLocks/>
          </p:cNvCxnSpPr>
          <p:nvPr/>
        </p:nvCxnSpPr>
        <p:spPr bwMode="auto">
          <a:xfrm>
            <a:off x="7660952" y="4290391"/>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4" name="CasellaDiTesto 73">
            <a:extLst>
              <a:ext uri="{FF2B5EF4-FFF2-40B4-BE49-F238E27FC236}">
                <a16:creationId xmlns:a16="http://schemas.microsoft.com/office/drawing/2014/main" id="{0BB16D9A-A18C-47F5-A993-6DA882F6BFF8}"/>
              </a:ext>
            </a:extLst>
          </p:cNvPr>
          <p:cNvSpPr txBox="1"/>
          <p:nvPr/>
        </p:nvSpPr>
        <p:spPr>
          <a:xfrm>
            <a:off x="7815980" y="2801339"/>
            <a:ext cx="505267"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1</a:t>
            </a:r>
            <a:r>
              <a:rPr lang="it-IT" sz="1400" i="1" dirty="0">
                <a:solidFill>
                  <a:srgbClr val="000000"/>
                </a:solidFill>
              </a:rPr>
              <a:t>  </a:t>
            </a:r>
          </a:p>
        </p:txBody>
      </p:sp>
      <p:sp>
        <p:nvSpPr>
          <p:cNvPr id="75" name="CasellaDiTesto 74">
            <a:extLst>
              <a:ext uri="{FF2B5EF4-FFF2-40B4-BE49-F238E27FC236}">
                <a16:creationId xmlns:a16="http://schemas.microsoft.com/office/drawing/2014/main" id="{509C6D81-BB93-4FB2-98B0-7ADFFF698E80}"/>
              </a:ext>
            </a:extLst>
          </p:cNvPr>
          <p:cNvSpPr txBox="1"/>
          <p:nvPr/>
        </p:nvSpPr>
        <p:spPr>
          <a:xfrm>
            <a:off x="7822608" y="3377806"/>
            <a:ext cx="505267" cy="307777"/>
          </a:xfrm>
          <a:prstGeom prst="rect">
            <a:avLst/>
          </a:prstGeom>
          <a:noFill/>
        </p:spPr>
        <p:txBody>
          <a:bodyPr wrap="none" rtlCol="0">
            <a:spAutoFit/>
          </a:bodyPr>
          <a:lstStyle/>
          <a:p>
            <a:r>
              <a:rPr lang="it-IT" sz="1400" i="1" dirty="0">
                <a:solidFill>
                  <a:srgbClr val="000000"/>
                </a:solidFill>
              </a:rPr>
              <a:t>L</a:t>
            </a:r>
            <a:r>
              <a:rPr lang="it-IT" sz="1400" i="1" baseline="-25000" dirty="0">
                <a:solidFill>
                  <a:srgbClr val="000000"/>
                </a:solidFill>
              </a:rPr>
              <a:t>2</a:t>
            </a:r>
            <a:r>
              <a:rPr lang="it-IT" sz="1400" i="1" dirty="0">
                <a:solidFill>
                  <a:srgbClr val="000000"/>
                </a:solidFill>
              </a:rPr>
              <a:t>  </a:t>
            </a:r>
          </a:p>
        </p:txBody>
      </p:sp>
      <p:sp>
        <p:nvSpPr>
          <p:cNvPr id="76" name="CasellaDiTesto 75">
            <a:extLst>
              <a:ext uri="{FF2B5EF4-FFF2-40B4-BE49-F238E27FC236}">
                <a16:creationId xmlns:a16="http://schemas.microsoft.com/office/drawing/2014/main" id="{98E1C19F-ADD5-400A-9E47-51249282657D}"/>
              </a:ext>
            </a:extLst>
          </p:cNvPr>
          <p:cNvSpPr txBox="1"/>
          <p:nvPr/>
        </p:nvSpPr>
        <p:spPr>
          <a:xfrm>
            <a:off x="7829236" y="3954273"/>
            <a:ext cx="505267"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3</a:t>
            </a:r>
            <a:r>
              <a:rPr lang="it-IT" sz="1400" i="1" dirty="0">
                <a:solidFill>
                  <a:srgbClr val="000000"/>
                </a:solidFill>
              </a:rPr>
              <a:t>  </a:t>
            </a:r>
          </a:p>
        </p:txBody>
      </p:sp>
      <p:grpSp>
        <p:nvGrpSpPr>
          <p:cNvPr id="89" name="Gruppo 88">
            <a:extLst>
              <a:ext uri="{FF2B5EF4-FFF2-40B4-BE49-F238E27FC236}">
                <a16:creationId xmlns:a16="http://schemas.microsoft.com/office/drawing/2014/main" id="{46AE199B-DF90-4190-81DB-DF2B188F1F8E}"/>
              </a:ext>
            </a:extLst>
          </p:cNvPr>
          <p:cNvGrpSpPr/>
          <p:nvPr/>
        </p:nvGrpSpPr>
        <p:grpSpPr>
          <a:xfrm>
            <a:off x="1120490" y="1875193"/>
            <a:ext cx="3996099" cy="546334"/>
            <a:chOff x="1136754" y="1875191"/>
            <a:chExt cx="1954318" cy="546334"/>
          </a:xfrm>
        </p:grpSpPr>
        <p:cxnSp>
          <p:nvCxnSpPr>
            <p:cNvPr id="78" name="Connettore 2 77">
              <a:extLst>
                <a:ext uri="{FF2B5EF4-FFF2-40B4-BE49-F238E27FC236}">
                  <a16:creationId xmlns:a16="http://schemas.microsoft.com/office/drawing/2014/main" id="{5EA6D17F-A32B-48A6-94C3-96F239943A59}"/>
                </a:ext>
              </a:extLst>
            </p:cNvPr>
            <p:cNvCxnSpPr>
              <a:cxnSpLocks/>
              <a:endCxn id="40" idx="0"/>
            </p:cNvCxnSpPr>
            <p:nvPr/>
          </p:nvCxnSpPr>
          <p:spPr bwMode="auto">
            <a:xfrm>
              <a:off x="3091072" y="1875191"/>
              <a:ext cx="0" cy="54633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Connettore diritto 80">
              <a:extLst>
                <a:ext uri="{FF2B5EF4-FFF2-40B4-BE49-F238E27FC236}">
                  <a16:creationId xmlns:a16="http://schemas.microsoft.com/office/drawing/2014/main" id="{E6CC9A45-9ABA-4281-B818-D4923E426EC7}"/>
                </a:ext>
              </a:extLst>
            </p:cNvPr>
            <p:cNvCxnSpPr>
              <a:cxnSpLocks/>
            </p:cNvCxnSpPr>
            <p:nvPr/>
          </p:nvCxnSpPr>
          <p:spPr bwMode="auto">
            <a:xfrm flipH="1">
              <a:off x="1136754" y="1875191"/>
              <a:ext cx="195431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Connettore diritto 82">
              <a:extLst>
                <a:ext uri="{FF2B5EF4-FFF2-40B4-BE49-F238E27FC236}">
                  <a16:creationId xmlns:a16="http://schemas.microsoft.com/office/drawing/2014/main" id="{9022EBEB-A960-45C6-ACCA-AF1A02ED6B3F}"/>
                </a:ext>
              </a:extLst>
            </p:cNvPr>
            <p:cNvCxnSpPr>
              <a:cxnSpLocks/>
            </p:cNvCxnSpPr>
            <p:nvPr/>
          </p:nvCxnSpPr>
          <p:spPr bwMode="auto">
            <a:xfrm flipV="1">
              <a:off x="1136754" y="1875191"/>
              <a:ext cx="3312" cy="520139"/>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1" name="Connettore 2 90">
            <a:extLst>
              <a:ext uri="{FF2B5EF4-FFF2-40B4-BE49-F238E27FC236}">
                <a16:creationId xmlns:a16="http://schemas.microsoft.com/office/drawing/2014/main" id="{9A0B730D-BFA3-4058-90D6-FCE539F659E1}"/>
              </a:ext>
            </a:extLst>
          </p:cNvPr>
          <p:cNvCxnSpPr>
            <a:cxnSpLocks/>
          </p:cNvCxnSpPr>
          <p:nvPr/>
        </p:nvCxnSpPr>
        <p:spPr bwMode="auto">
          <a:xfrm flipH="1" flipV="1">
            <a:off x="5048328" y="5092564"/>
            <a:ext cx="6435" cy="228366"/>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nettore diritto 91">
            <a:extLst>
              <a:ext uri="{FF2B5EF4-FFF2-40B4-BE49-F238E27FC236}">
                <a16:creationId xmlns:a16="http://schemas.microsoft.com/office/drawing/2014/main" id="{922F9A58-B728-4894-8BEA-D1CCF9E13E43}"/>
              </a:ext>
            </a:extLst>
          </p:cNvPr>
          <p:cNvCxnSpPr>
            <a:cxnSpLocks/>
          </p:cNvCxnSpPr>
          <p:nvPr/>
        </p:nvCxnSpPr>
        <p:spPr bwMode="auto">
          <a:xfrm flipH="1">
            <a:off x="1120490" y="5320930"/>
            <a:ext cx="3934273" cy="3898"/>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Connettore diritto 92">
            <a:extLst>
              <a:ext uri="{FF2B5EF4-FFF2-40B4-BE49-F238E27FC236}">
                <a16:creationId xmlns:a16="http://schemas.microsoft.com/office/drawing/2014/main" id="{8F653434-DA05-411D-8FF4-DDDD43C59030}"/>
              </a:ext>
            </a:extLst>
          </p:cNvPr>
          <p:cNvCxnSpPr>
            <a:cxnSpLocks/>
          </p:cNvCxnSpPr>
          <p:nvPr/>
        </p:nvCxnSpPr>
        <p:spPr bwMode="auto">
          <a:xfrm flipH="1">
            <a:off x="1132849" y="5065059"/>
            <a:ext cx="1" cy="255871"/>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Connettore 2 94">
            <a:extLst>
              <a:ext uri="{FF2B5EF4-FFF2-40B4-BE49-F238E27FC236}">
                <a16:creationId xmlns:a16="http://schemas.microsoft.com/office/drawing/2014/main" id="{5FFF90CC-3DEC-4EE1-A074-C86B6CA1C939}"/>
              </a:ext>
            </a:extLst>
          </p:cNvPr>
          <p:cNvCxnSpPr>
            <a:cxnSpLocks/>
          </p:cNvCxnSpPr>
          <p:nvPr/>
        </p:nvCxnSpPr>
        <p:spPr bwMode="auto">
          <a:xfrm>
            <a:off x="3582320" y="5775138"/>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Connettore diritto 107">
            <a:extLst>
              <a:ext uri="{FF2B5EF4-FFF2-40B4-BE49-F238E27FC236}">
                <a16:creationId xmlns:a16="http://schemas.microsoft.com/office/drawing/2014/main" id="{3CF6096B-5EC4-4760-B661-E3AE153CB56E}"/>
              </a:ext>
            </a:extLst>
          </p:cNvPr>
          <p:cNvCxnSpPr>
            <a:cxnSpLocks/>
          </p:cNvCxnSpPr>
          <p:nvPr/>
        </p:nvCxnSpPr>
        <p:spPr bwMode="auto">
          <a:xfrm flipV="1">
            <a:off x="3582321" y="5320931"/>
            <a:ext cx="0" cy="454207"/>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0" name="CasellaDiTesto 109">
            <a:extLst>
              <a:ext uri="{FF2B5EF4-FFF2-40B4-BE49-F238E27FC236}">
                <a16:creationId xmlns:a16="http://schemas.microsoft.com/office/drawing/2014/main" id="{2E642577-2B0B-440A-9783-6ECD7062CCC1}"/>
              </a:ext>
            </a:extLst>
          </p:cNvPr>
          <p:cNvSpPr txBox="1"/>
          <p:nvPr/>
        </p:nvSpPr>
        <p:spPr>
          <a:xfrm>
            <a:off x="5116589" y="1681057"/>
            <a:ext cx="867545" cy="307777"/>
          </a:xfrm>
          <a:prstGeom prst="rect">
            <a:avLst/>
          </a:prstGeom>
          <a:noFill/>
        </p:spPr>
        <p:txBody>
          <a:bodyPr wrap="none" rtlCol="0">
            <a:spAutoFit/>
          </a:bodyPr>
          <a:lstStyle/>
          <a:p>
            <a:r>
              <a:rPr lang="it-IT" sz="1400" i="1" dirty="0">
                <a:solidFill>
                  <a:srgbClr val="000000"/>
                </a:solidFill>
              </a:rPr>
              <a:t>SYNCA</a:t>
            </a:r>
          </a:p>
        </p:txBody>
      </p:sp>
      <p:sp>
        <p:nvSpPr>
          <p:cNvPr id="111" name="CasellaDiTesto 110">
            <a:extLst>
              <a:ext uri="{FF2B5EF4-FFF2-40B4-BE49-F238E27FC236}">
                <a16:creationId xmlns:a16="http://schemas.microsoft.com/office/drawing/2014/main" id="{D0C6F898-A842-45BD-9608-1C5F30AFA5B7}"/>
              </a:ext>
            </a:extLst>
          </p:cNvPr>
          <p:cNvSpPr txBox="1"/>
          <p:nvPr/>
        </p:nvSpPr>
        <p:spPr>
          <a:xfrm>
            <a:off x="5125258" y="5158268"/>
            <a:ext cx="867545" cy="307777"/>
          </a:xfrm>
          <a:prstGeom prst="rect">
            <a:avLst/>
          </a:prstGeom>
          <a:noFill/>
        </p:spPr>
        <p:txBody>
          <a:bodyPr wrap="none" rtlCol="0">
            <a:spAutoFit/>
          </a:bodyPr>
          <a:lstStyle/>
          <a:p>
            <a:r>
              <a:rPr lang="it-IT" sz="1400" i="1" dirty="0">
                <a:solidFill>
                  <a:srgbClr val="000000"/>
                </a:solidFill>
              </a:rPr>
              <a:t>SYNCB</a:t>
            </a:r>
          </a:p>
        </p:txBody>
      </p:sp>
      <p:sp>
        <p:nvSpPr>
          <p:cNvPr id="113" name="CasellaDiTesto 112">
            <a:extLst>
              <a:ext uri="{FF2B5EF4-FFF2-40B4-BE49-F238E27FC236}">
                <a16:creationId xmlns:a16="http://schemas.microsoft.com/office/drawing/2014/main" id="{36F4447A-2EB1-45D5-8764-6CA7083155DB}"/>
              </a:ext>
            </a:extLst>
          </p:cNvPr>
          <p:cNvSpPr txBox="1"/>
          <p:nvPr/>
        </p:nvSpPr>
        <p:spPr>
          <a:xfrm>
            <a:off x="3256838" y="6317800"/>
            <a:ext cx="883575" cy="307777"/>
          </a:xfrm>
          <a:prstGeom prst="rect">
            <a:avLst/>
          </a:prstGeom>
          <a:noFill/>
        </p:spPr>
        <p:txBody>
          <a:bodyPr wrap="none" rtlCol="0">
            <a:spAutoFit/>
          </a:bodyPr>
          <a:lstStyle/>
          <a:p>
            <a:r>
              <a:rPr lang="it-IT" sz="1400" i="1" dirty="0">
                <a:solidFill>
                  <a:srgbClr val="000000"/>
                </a:solidFill>
              </a:rPr>
              <a:t>RESET </a:t>
            </a:r>
          </a:p>
        </p:txBody>
      </p:sp>
      <p:grpSp>
        <p:nvGrpSpPr>
          <p:cNvPr id="115" name="Gruppo 114">
            <a:extLst>
              <a:ext uri="{FF2B5EF4-FFF2-40B4-BE49-F238E27FC236}">
                <a16:creationId xmlns:a16="http://schemas.microsoft.com/office/drawing/2014/main" id="{633DC5F2-FF71-4EFF-93A5-35DE65FEA983}"/>
              </a:ext>
            </a:extLst>
          </p:cNvPr>
          <p:cNvGrpSpPr/>
          <p:nvPr/>
        </p:nvGrpSpPr>
        <p:grpSpPr>
          <a:xfrm>
            <a:off x="8406360" y="2847439"/>
            <a:ext cx="505267" cy="646331"/>
            <a:chOff x="7799255" y="1177964"/>
            <a:chExt cx="505267" cy="646331"/>
          </a:xfrm>
        </p:grpSpPr>
        <p:sp>
          <p:nvSpPr>
            <p:cNvPr id="77" name="Ovale 76">
              <a:extLst>
                <a:ext uri="{FF2B5EF4-FFF2-40B4-BE49-F238E27FC236}">
                  <a16:creationId xmlns:a16="http://schemas.microsoft.com/office/drawing/2014/main" id="{034F207C-0946-4407-A392-17BB409C9CB8}"/>
                </a:ext>
              </a:extLst>
            </p:cNvPr>
            <p:cNvSpPr/>
            <p:nvPr/>
          </p:nvSpPr>
          <p:spPr>
            <a:xfrm>
              <a:off x="7829236" y="1397809"/>
              <a:ext cx="288000" cy="288000"/>
            </a:xfrm>
            <a:prstGeom prst="ellipse">
              <a:avLst/>
            </a:prstGeom>
            <a:ln>
              <a:solidFill>
                <a:srgbClr val="000000"/>
              </a:solidFill>
            </a:ln>
          </p:spPr>
          <p:txBody>
            <a:bodyPr wrap="square" rtlCol="0" anchor="ctr">
              <a:spAutoFit/>
            </a:bodyPr>
            <a:lstStyle/>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14" name="CasellaDiTesto 113">
              <a:extLst>
                <a:ext uri="{FF2B5EF4-FFF2-40B4-BE49-F238E27FC236}">
                  <a16:creationId xmlns:a16="http://schemas.microsoft.com/office/drawing/2014/main" id="{79F05FD2-FBD3-474E-BDCA-497A73FAA64D}"/>
                </a:ext>
              </a:extLst>
            </p:cNvPr>
            <p:cNvSpPr txBox="1"/>
            <p:nvPr/>
          </p:nvSpPr>
          <p:spPr>
            <a:xfrm>
              <a:off x="7799255" y="1177964"/>
              <a:ext cx="505267" cy="646331"/>
            </a:xfrm>
            <a:prstGeom prst="rect">
              <a:avLst/>
            </a:prstGeom>
            <a:noFill/>
          </p:spPr>
          <p:txBody>
            <a:bodyPr wrap="square" rtlCol="0">
              <a:spAutoFit/>
            </a:bodyPr>
            <a:lstStyle/>
            <a:p>
              <a:r>
                <a:rPr lang="it-IT" sz="3600" b="0" dirty="0">
                  <a:solidFill>
                    <a:srgbClr val="000000"/>
                  </a:solidFill>
                  <a:latin typeface="Calibri Light" panose="020F0302020204030204" pitchFamily="34" charset="0"/>
                  <a:cs typeface="Calibri Light" panose="020F0302020204030204" pitchFamily="34" charset="0"/>
                </a:rPr>
                <a:t>x</a:t>
              </a:r>
            </a:p>
          </p:txBody>
        </p:sp>
      </p:grpSp>
      <p:grpSp>
        <p:nvGrpSpPr>
          <p:cNvPr id="116" name="Gruppo 115">
            <a:extLst>
              <a:ext uri="{FF2B5EF4-FFF2-40B4-BE49-F238E27FC236}">
                <a16:creationId xmlns:a16="http://schemas.microsoft.com/office/drawing/2014/main" id="{AA41BDDB-E221-458C-BE43-AA0C709099B7}"/>
              </a:ext>
            </a:extLst>
          </p:cNvPr>
          <p:cNvGrpSpPr/>
          <p:nvPr/>
        </p:nvGrpSpPr>
        <p:grpSpPr>
          <a:xfrm>
            <a:off x="8410894" y="3372379"/>
            <a:ext cx="505267" cy="646331"/>
            <a:chOff x="7799255" y="1177964"/>
            <a:chExt cx="505267" cy="646331"/>
          </a:xfrm>
        </p:grpSpPr>
        <p:sp>
          <p:nvSpPr>
            <p:cNvPr id="117" name="Ovale 116">
              <a:extLst>
                <a:ext uri="{FF2B5EF4-FFF2-40B4-BE49-F238E27FC236}">
                  <a16:creationId xmlns:a16="http://schemas.microsoft.com/office/drawing/2014/main" id="{48D39589-F0DB-4108-8A9D-13ADCA93644C}"/>
                </a:ext>
              </a:extLst>
            </p:cNvPr>
            <p:cNvSpPr/>
            <p:nvPr/>
          </p:nvSpPr>
          <p:spPr>
            <a:xfrm>
              <a:off x="7829236" y="1397809"/>
              <a:ext cx="288000" cy="288000"/>
            </a:xfrm>
            <a:prstGeom prst="ellipse">
              <a:avLst/>
            </a:prstGeom>
            <a:ln>
              <a:solidFill>
                <a:srgbClr val="000000"/>
              </a:solidFill>
            </a:ln>
          </p:spPr>
          <p:txBody>
            <a:bodyPr wrap="square" rtlCol="0" anchor="ctr">
              <a:spAutoFit/>
            </a:bodyPr>
            <a:lstStyle/>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18" name="CasellaDiTesto 117">
              <a:extLst>
                <a:ext uri="{FF2B5EF4-FFF2-40B4-BE49-F238E27FC236}">
                  <a16:creationId xmlns:a16="http://schemas.microsoft.com/office/drawing/2014/main" id="{81E877ED-84F2-4ECA-90A7-50FEA7A60CB0}"/>
                </a:ext>
              </a:extLst>
            </p:cNvPr>
            <p:cNvSpPr txBox="1"/>
            <p:nvPr/>
          </p:nvSpPr>
          <p:spPr>
            <a:xfrm>
              <a:off x="7799255" y="1177964"/>
              <a:ext cx="505267" cy="646331"/>
            </a:xfrm>
            <a:prstGeom prst="rect">
              <a:avLst/>
            </a:prstGeom>
            <a:noFill/>
          </p:spPr>
          <p:txBody>
            <a:bodyPr wrap="square" rtlCol="0">
              <a:spAutoFit/>
            </a:bodyPr>
            <a:lstStyle/>
            <a:p>
              <a:r>
                <a:rPr lang="it-IT" sz="3600" b="0" dirty="0">
                  <a:solidFill>
                    <a:srgbClr val="000000"/>
                  </a:solidFill>
                  <a:latin typeface="Calibri Light" panose="020F0302020204030204" pitchFamily="34" charset="0"/>
                  <a:cs typeface="Calibri Light" panose="020F0302020204030204" pitchFamily="34" charset="0"/>
                </a:rPr>
                <a:t>x</a:t>
              </a:r>
            </a:p>
          </p:txBody>
        </p:sp>
      </p:grpSp>
      <p:grpSp>
        <p:nvGrpSpPr>
          <p:cNvPr id="119" name="Gruppo 118">
            <a:extLst>
              <a:ext uri="{FF2B5EF4-FFF2-40B4-BE49-F238E27FC236}">
                <a16:creationId xmlns:a16="http://schemas.microsoft.com/office/drawing/2014/main" id="{3C098FFA-A31E-47F8-B154-F0789BEB1634}"/>
              </a:ext>
            </a:extLst>
          </p:cNvPr>
          <p:cNvGrpSpPr/>
          <p:nvPr/>
        </p:nvGrpSpPr>
        <p:grpSpPr>
          <a:xfrm>
            <a:off x="8410894" y="3949449"/>
            <a:ext cx="505267" cy="646331"/>
            <a:chOff x="7799255" y="1177964"/>
            <a:chExt cx="505267" cy="646331"/>
          </a:xfrm>
        </p:grpSpPr>
        <p:sp>
          <p:nvSpPr>
            <p:cNvPr id="120" name="Ovale 119">
              <a:extLst>
                <a:ext uri="{FF2B5EF4-FFF2-40B4-BE49-F238E27FC236}">
                  <a16:creationId xmlns:a16="http://schemas.microsoft.com/office/drawing/2014/main" id="{5E728727-87AF-4C5C-B2F1-B8E59DE564B5}"/>
                </a:ext>
              </a:extLst>
            </p:cNvPr>
            <p:cNvSpPr/>
            <p:nvPr/>
          </p:nvSpPr>
          <p:spPr>
            <a:xfrm>
              <a:off x="7829236" y="1397809"/>
              <a:ext cx="288000" cy="288000"/>
            </a:xfrm>
            <a:prstGeom prst="ellipse">
              <a:avLst/>
            </a:prstGeom>
            <a:ln>
              <a:solidFill>
                <a:srgbClr val="000000"/>
              </a:solidFill>
            </a:ln>
          </p:spPr>
          <p:txBody>
            <a:bodyPr wrap="square" rtlCol="0" anchor="ctr">
              <a:spAutoFit/>
            </a:bodyPr>
            <a:lstStyle/>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21" name="CasellaDiTesto 120">
              <a:extLst>
                <a:ext uri="{FF2B5EF4-FFF2-40B4-BE49-F238E27FC236}">
                  <a16:creationId xmlns:a16="http://schemas.microsoft.com/office/drawing/2014/main" id="{0D6E1943-5022-4D60-A57F-6C3F31C27278}"/>
                </a:ext>
              </a:extLst>
            </p:cNvPr>
            <p:cNvSpPr txBox="1"/>
            <p:nvPr/>
          </p:nvSpPr>
          <p:spPr>
            <a:xfrm>
              <a:off x="7799255" y="1177964"/>
              <a:ext cx="505267" cy="646331"/>
            </a:xfrm>
            <a:prstGeom prst="rect">
              <a:avLst/>
            </a:prstGeom>
            <a:noFill/>
          </p:spPr>
          <p:txBody>
            <a:bodyPr wrap="square" rtlCol="0">
              <a:spAutoFit/>
            </a:bodyPr>
            <a:lstStyle/>
            <a:p>
              <a:r>
                <a:rPr lang="it-IT" sz="3600" b="0" dirty="0">
                  <a:solidFill>
                    <a:srgbClr val="000000"/>
                  </a:solidFill>
                  <a:latin typeface="Calibri Light" panose="020F0302020204030204" pitchFamily="34" charset="0"/>
                  <a:cs typeface="Calibri Light" panose="020F0302020204030204" pitchFamily="34" charset="0"/>
                </a:rPr>
                <a:t>x</a:t>
              </a:r>
            </a:p>
          </p:txBody>
        </p:sp>
      </p:grpSp>
      <p:sp>
        <p:nvSpPr>
          <p:cNvPr id="104" name="Rettangolo 103">
            <a:extLst>
              <a:ext uri="{FF2B5EF4-FFF2-40B4-BE49-F238E27FC236}">
                <a16:creationId xmlns:a16="http://schemas.microsoft.com/office/drawing/2014/main" id="{B827B3A3-DC53-4BD1-9AE7-FAD4791F4B84}"/>
              </a:ext>
            </a:extLst>
          </p:cNvPr>
          <p:cNvSpPr/>
          <p:nvPr/>
        </p:nvSpPr>
        <p:spPr bwMode="auto">
          <a:xfrm>
            <a:off x="1257343" y="5550644"/>
            <a:ext cx="1199321" cy="122220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5" name="CasellaDiTesto 104">
            <a:extLst>
              <a:ext uri="{FF2B5EF4-FFF2-40B4-BE49-F238E27FC236}">
                <a16:creationId xmlns:a16="http://schemas.microsoft.com/office/drawing/2014/main" id="{AFFA9EA7-93B0-4971-8585-ACCCC71372B7}"/>
              </a:ext>
            </a:extLst>
          </p:cNvPr>
          <p:cNvSpPr txBox="1"/>
          <p:nvPr/>
        </p:nvSpPr>
        <p:spPr>
          <a:xfrm>
            <a:off x="1466053" y="5911257"/>
            <a:ext cx="832280" cy="338554"/>
          </a:xfrm>
          <a:prstGeom prst="rect">
            <a:avLst/>
          </a:prstGeom>
          <a:noFill/>
        </p:spPr>
        <p:txBody>
          <a:bodyPr wrap="none" rtlCol="0">
            <a:spAutoFit/>
          </a:bodyPr>
          <a:lstStyle/>
          <a:p>
            <a:pPr algn="ctr"/>
            <a:r>
              <a:rPr lang="it-IT" dirty="0"/>
              <a:t>Reset</a:t>
            </a:r>
          </a:p>
        </p:txBody>
      </p:sp>
      <p:cxnSp>
        <p:nvCxnSpPr>
          <p:cNvPr id="109" name="Connettore 2 108">
            <a:extLst>
              <a:ext uri="{FF2B5EF4-FFF2-40B4-BE49-F238E27FC236}">
                <a16:creationId xmlns:a16="http://schemas.microsoft.com/office/drawing/2014/main" id="{6761BDAE-C9AB-42BB-8F42-C10A43568D0B}"/>
              </a:ext>
            </a:extLst>
          </p:cNvPr>
          <p:cNvCxnSpPr>
            <a:cxnSpLocks/>
          </p:cNvCxnSpPr>
          <p:nvPr/>
        </p:nvCxnSpPr>
        <p:spPr bwMode="auto">
          <a:xfrm>
            <a:off x="2456664" y="6249811"/>
            <a:ext cx="192078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 name="Connettore 2 122">
            <a:extLst>
              <a:ext uri="{FF2B5EF4-FFF2-40B4-BE49-F238E27FC236}">
                <a16:creationId xmlns:a16="http://schemas.microsoft.com/office/drawing/2014/main" id="{9019FDF9-1422-4CED-9012-C26C13CF48DC}"/>
              </a:ext>
            </a:extLst>
          </p:cNvPr>
          <p:cNvCxnSpPr>
            <a:cxnSpLocks/>
          </p:cNvCxnSpPr>
          <p:nvPr/>
        </p:nvCxnSpPr>
        <p:spPr bwMode="auto">
          <a:xfrm>
            <a:off x="3905250" y="3493770"/>
            <a:ext cx="546325"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Connettore 2 124">
            <a:extLst>
              <a:ext uri="{FF2B5EF4-FFF2-40B4-BE49-F238E27FC236}">
                <a16:creationId xmlns:a16="http://schemas.microsoft.com/office/drawing/2014/main" id="{28AFE7B4-40DD-47DA-BDBE-0BFDB7E483F5}"/>
              </a:ext>
            </a:extLst>
          </p:cNvPr>
          <p:cNvCxnSpPr>
            <a:cxnSpLocks/>
          </p:cNvCxnSpPr>
          <p:nvPr/>
        </p:nvCxnSpPr>
        <p:spPr bwMode="auto">
          <a:xfrm>
            <a:off x="3905250" y="5011437"/>
            <a:ext cx="546325"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6" name="Connettore diritto 125">
            <a:extLst>
              <a:ext uri="{FF2B5EF4-FFF2-40B4-BE49-F238E27FC236}">
                <a16:creationId xmlns:a16="http://schemas.microsoft.com/office/drawing/2014/main" id="{C51ACA8A-70B1-4C4F-A0A6-59569B59F1B6}"/>
              </a:ext>
            </a:extLst>
          </p:cNvPr>
          <p:cNvCxnSpPr>
            <a:cxnSpLocks/>
          </p:cNvCxnSpPr>
          <p:nvPr/>
        </p:nvCxnSpPr>
        <p:spPr bwMode="auto">
          <a:xfrm flipV="1">
            <a:off x="3906171" y="3491540"/>
            <a:ext cx="0" cy="2758271"/>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0" name="Ovale 89">
            <a:extLst>
              <a:ext uri="{FF2B5EF4-FFF2-40B4-BE49-F238E27FC236}">
                <a16:creationId xmlns:a16="http://schemas.microsoft.com/office/drawing/2014/main" id="{34D386BB-6C44-4301-AF5B-6F8A18138E2C}"/>
              </a:ext>
            </a:extLst>
          </p:cNvPr>
          <p:cNvSpPr/>
          <p:nvPr/>
        </p:nvSpPr>
        <p:spPr>
          <a:xfrm>
            <a:off x="3838475" y="4957357"/>
            <a:ext cx="133550" cy="115734"/>
          </a:xfrm>
          <a:prstGeom prst="ellipse">
            <a:avLst/>
          </a:prstGeom>
          <a:solidFill>
            <a:srgbClr val="000000"/>
          </a:solidFill>
        </p:spPr>
        <p:txBody>
          <a:bodyPr wrap="square" rtlCol="0" anchor="ctr">
            <a:spAutoFit/>
          </a:bodyPr>
          <a:lstStyle/>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27" name="Ovale 126">
            <a:extLst>
              <a:ext uri="{FF2B5EF4-FFF2-40B4-BE49-F238E27FC236}">
                <a16:creationId xmlns:a16="http://schemas.microsoft.com/office/drawing/2014/main" id="{A89B28BE-B90B-4B8E-80F7-FAC8CCA05DB6}"/>
              </a:ext>
            </a:extLst>
          </p:cNvPr>
          <p:cNvSpPr/>
          <p:nvPr/>
        </p:nvSpPr>
        <p:spPr>
          <a:xfrm>
            <a:off x="3515545" y="5271434"/>
            <a:ext cx="133550" cy="115734"/>
          </a:xfrm>
          <a:prstGeom prst="ellipse">
            <a:avLst/>
          </a:prstGeom>
          <a:solidFill>
            <a:srgbClr val="000000"/>
          </a:solidFill>
        </p:spPr>
        <p:txBody>
          <a:bodyPr wrap="square" rtlCol="0" anchor="ctr">
            <a:spAutoFit/>
          </a:bodyPr>
          <a:lstStyle/>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21325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5B81D7-6717-4350-888A-233AC9BE6EAF}"/>
              </a:ext>
            </a:extLst>
          </p:cNvPr>
          <p:cNvSpPr>
            <a:spLocks noGrp="1"/>
          </p:cNvSpPr>
          <p:nvPr>
            <p:ph type="title"/>
          </p:nvPr>
        </p:nvSpPr>
        <p:spPr/>
        <p:txBody>
          <a:bodyPr/>
          <a:lstStyle/>
          <a:p>
            <a:pPr>
              <a:defRPr/>
            </a:pPr>
            <a:r>
              <a:rPr lang="it-IT" dirty="0">
                <a:solidFill>
                  <a:schemeClr val="accent4">
                    <a:lumMod val="60000"/>
                    <a:lumOff val="40000"/>
                  </a:schemeClr>
                </a:solidFill>
              </a:rPr>
              <a:t>Progetto 3</a:t>
            </a:r>
          </a:p>
        </p:txBody>
      </p:sp>
      <p:sp>
        <p:nvSpPr>
          <p:cNvPr id="9" name="Rettangolo 8">
            <a:extLst>
              <a:ext uri="{FF2B5EF4-FFF2-40B4-BE49-F238E27FC236}">
                <a16:creationId xmlns:a16="http://schemas.microsoft.com/office/drawing/2014/main" id="{75A08CAA-6671-4E5E-85CA-FDDEFA7DE988}"/>
              </a:ext>
            </a:extLst>
          </p:cNvPr>
          <p:cNvSpPr/>
          <p:nvPr/>
        </p:nvSpPr>
        <p:spPr>
          <a:xfrm>
            <a:off x="324678" y="1268488"/>
            <a:ext cx="8494643" cy="6740307"/>
          </a:xfrm>
          <a:prstGeom prst="rect">
            <a:avLst/>
          </a:prstGeom>
        </p:spPr>
        <p:txBody>
          <a:bodyPr wrap="square">
            <a:spAutoFit/>
          </a:bodyPr>
          <a:lstStyle/>
          <a:p>
            <a:pPr indent="270510" algn="just">
              <a:lnSpc>
                <a:spcPct val="150000"/>
              </a:lnSpc>
              <a:spcAft>
                <a:spcPts val="0"/>
              </a:spcAft>
            </a:pPr>
            <a:r>
              <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rPr>
              <a:t>Un sistema deve consentire a sette impiegati che occupano sette uffici diversi di richiedere l’intervento di un tecnico specializzato. Ciascun impiegato dispone di un pulsante per effettuare la chiamata e di un LED che, nel caso risulti acceso, indica che è stato già richiesto un intervento. Qualora un intervento sia stato richiesto non è possibile richiederne altri, sino a quando il LED non risulterà nuovamente spento (il sistema, cioè, non deve accettare altre chiamate).</a:t>
            </a:r>
          </a:p>
          <a:p>
            <a:pPr indent="270510" algn="just">
              <a:lnSpc>
                <a:spcPct val="150000"/>
              </a:lnSpc>
              <a:spcAft>
                <a:spcPts val="0"/>
              </a:spcAft>
            </a:pPr>
            <a:r>
              <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rPr>
              <a:t>Il tecnico, a sua volta, dispone di un display che indica il numero dell’ufficio che ha richiesto l’intervento e di un comando di RESET tramite il quale può riattivare le chiamate e spegnere i LED negli uffici degli impiegati.</a:t>
            </a:r>
          </a:p>
          <a:p>
            <a:pPr indent="270510" algn="just">
              <a:lnSpc>
                <a:spcPct val="150000"/>
              </a:lnSpc>
              <a:spcAft>
                <a:spcPts val="0"/>
              </a:spcAft>
            </a:pPr>
            <a:r>
              <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rPr>
              <a:t>In caso di chiamate contemporanee, il </a:t>
            </a:r>
            <a:r>
              <a:rPr lang="it-IT" sz="1800" dirty="0">
                <a:solidFill>
                  <a:srgbClr val="800000"/>
                </a:solidFill>
                <a:latin typeface="Arial" panose="020B0604020202020204" pitchFamily="34" charset="0"/>
                <a:cs typeface="Arial" panose="020B0604020202020204" pitchFamily="34" charset="0"/>
              </a:rPr>
              <a:t>sistema</a:t>
            </a:r>
            <a:r>
              <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rPr>
              <a:t> deve garantire il rispetto della struttura gerarchica, ossia che venga servita quella con priorità più alta.</a:t>
            </a:r>
          </a:p>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it-IT" sz="1800" dirty="0">
              <a:solidFill>
                <a:srgbClr val="800000"/>
              </a:solidFill>
              <a:latin typeface="Arial" panose="020B0604020202020204" pitchFamily="34" charset="0"/>
              <a:cs typeface="Arial" panose="020B0604020202020204" pitchFamily="34" charset="0"/>
            </a:endParaRPr>
          </a:p>
          <a:p>
            <a:pPr algn="just"/>
            <a:endParaRPr lang="it-IT" sz="1800" dirty="0">
              <a:solidFill>
                <a:srgbClr val="800000"/>
              </a:solidFill>
              <a:latin typeface="Arial" panose="020B0604020202020204" pitchFamily="34" charset="0"/>
              <a:cs typeface="Arial" panose="020B0604020202020204" pitchFamily="34" charset="0"/>
            </a:endParaRPr>
          </a:p>
          <a:p>
            <a:pPr algn="just"/>
            <a:endParaRPr lang="it-IT" sz="1800" dirty="0">
              <a:solidFill>
                <a:srgbClr val="800000"/>
              </a:solidFill>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19302F-4B48-4DFD-8420-6405F20D932B}"/>
              </a:ext>
            </a:extLst>
          </p:cNvPr>
          <p:cNvSpPr>
            <a:spLocks noGrp="1"/>
          </p:cNvSpPr>
          <p:nvPr>
            <p:ph type="title"/>
          </p:nvPr>
        </p:nvSpPr>
        <p:spPr>
          <a:xfrm>
            <a:off x="457200" y="277813"/>
            <a:ext cx="8229600" cy="1139825"/>
          </a:xfrm>
        </p:spPr>
        <p:txBody>
          <a:bodyPr/>
          <a:lstStyle/>
          <a:p>
            <a:r>
              <a:rPr lang="it-IT" dirty="0">
                <a:solidFill>
                  <a:schemeClr val="accent4">
                    <a:lumMod val="60000"/>
                    <a:lumOff val="40000"/>
                  </a:schemeClr>
                </a:solidFill>
              </a:rPr>
              <a:t>Schema a blocchi (3)</a:t>
            </a:r>
          </a:p>
        </p:txBody>
      </p:sp>
      <p:grpSp>
        <p:nvGrpSpPr>
          <p:cNvPr id="119" name="Gruppo 118">
            <a:extLst>
              <a:ext uri="{FF2B5EF4-FFF2-40B4-BE49-F238E27FC236}">
                <a16:creationId xmlns:a16="http://schemas.microsoft.com/office/drawing/2014/main" id="{442993E7-CAB0-4805-82D0-D21F1A388A35}"/>
              </a:ext>
            </a:extLst>
          </p:cNvPr>
          <p:cNvGrpSpPr/>
          <p:nvPr/>
        </p:nvGrpSpPr>
        <p:grpSpPr>
          <a:xfrm>
            <a:off x="34092" y="1510711"/>
            <a:ext cx="8683407" cy="5316280"/>
            <a:chOff x="34092" y="1510711"/>
            <a:chExt cx="8683407" cy="5316280"/>
          </a:xfrm>
        </p:grpSpPr>
        <p:sp>
          <p:nvSpPr>
            <p:cNvPr id="4" name="Rettangolo 3">
              <a:extLst>
                <a:ext uri="{FF2B5EF4-FFF2-40B4-BE49-F238E27FC236}">
                  <a16:creationId xmlns:a16="http://schemas.microsoft.com/office/drawing/2014/main" id="{AF27EB42-487B-4D75-A0C1-B5A85D35B9C7}"/>
                </a:ext>
              </a:extLst>
            </p:cNvPr>
            <p:cNvSpPr/>
            <p:nvPr/>
          </p:nvSpPr>
          <p:spPr bwMode="auto">
            <a:xfrm>
              <a:off x="450570" y="1948070"/>
              <a:ext cx="397565" cy="33130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1" name="Rettangolo 10">
              <a:extLst>
                <a:ext uri="{FF2B5EF4-FFF2-40B4-BE49-F238E27FC236}">
                  <a16:creationId xmlns:a16="http://schemas.microsoft.com/office/drawing/2014/main" id="{828914F3-D9E8-4E3A-AB0F-5D8EFCE322E6}"/>
                </a:ext>
              </a:extLst>
            </p:cNvPr>
            <p:cNvSpPr/>
            <p:nvPr/>
          </p:nvSpPr>
          <p:spPr bwMode="auto">
            <a:xfrm>
              <a:off x="443946" y="2285998"/>
              <a:ext cx="397565" cy="33130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2" name="Rettangolo 11">
              <a:extLst>
                <a:ext uri="{FF2B5EF4-FFF2-40B4-BE49-F238E27FC236}">
                  <a16:creationId xmlns:a16="http://schemas.microsoft.com/office/drawing/2014/main" id="{369701A0-1246-4DA4-885A-3C7FD24C11EE}"/>
                </a:ext>
              </a:extLst>
            </p:cNvPr>
            <p:cNvSpPr/>
            <p:nvPr/>
          </p:nvSpPr>
          <p:spPr bwMode="auto">
            <a:xfrm>
              <a:off x="450574" y="2623926"/>
              <a:ext cx="397565" cy="33130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3" name="Rettangolo 12">
              <a:extLst>
                <a:ext uri="{FF2B5EF4-FFF2-40B4-BE49-F238E27FC236}">
                  <a16:creationId xmlns:a16="http://schemas.microsoft.com/office/drawing/2014/main" id="{FE8616FD-3B2E-408F-BDCA-D77D1F429B2C}"/>
                </a:ext>
              </a:extLst>
            </p:cNvPr>
            <p:cNvSpPr/>
            <p:nvPr/>
          </p:nvSpPr>
          <p:spPr bwMode="auto">
            <a:xfrm>
              <a:off x="443950" y="2961854"/>
              <a:ext cx="397565" cy="33130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4" name="Rettangolo 13">
              <a:extLst>
                <a:ext uri="{FF2B5EF4-FFF2-40B4-BE49-F238E27FC236}">
                  <a16:creationId xmlns:a16="http://schemas.microsoft.com/office/drawing/2014/main" id="{482049BF-0722-48C3-BDA4-01B33A42F5D2}"/>
                </a:ext>
              </a:extLst>
            </p:cNvPr>
            <p:cNvSpPr/>
            <p:nvPr/>
          </p:nvSpPr>
          <p:spPr bwMode="auto">
            <a:xfrm>
              <a:off x="450578" y="3299782"/>
              <a:ext cx="397565" cy="33130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5" name="Rettangolo 14">
              <a:extLst>
                <a:ext uri="{FF2B5EF4-FFF2-40B4-BE49-F238E27FC236}">
                  <a16:creationId xmlns:a16="http://schemas.microsoft.com/office/drawing/2014/main" id="{137A7962-A50D-48CB-B6D2-7E2124D02FAD}"/>
                </a:ext>
              </a:extLst>
            </p:cNvPr>
            <p:cNvSpPr/>
            <p:nvPr/>
          </p:nvSpPr>
          <p:spPr bwMode="auto">
            <a:xfrm>
              <a:off x="443954" y="3637710"/>
              <a:ext cx="397565" cy="33130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6" name="Rettangolo 15">
              <a:extLst>
                <a:ext uri="{FF2B5EF4-FFF2-40B4-BE49-F238E27FC236}">
                  <a16:creationId xmlns:a16="http://schemas.microsoft.com/office/drawing/2014/main" id="{2201F018-0FDC-4D49-A8D9-05043C2FD911}"/>
                </a:ext>
              </a:extLst>
            </p:cNvPr>
            <p:cNvSpPr/>
            <p:nvPr/>
          </p:nvSpPr>
          <p:spPr bwMode="auto">
            <a:xfrm>
              <a:off x="450582" y="3975638"/>
              <a:ext cx="397565" cy="33130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7" name="Rettangolo 16">
              <a:extLst>
                <a:ext uri="{FF2B5EF4-FFF2-40B4-BE49-F238E27FC236}">
                  <a16:creationId xmlns:a16="http://schemas.microsoft.com/office/drawing/2014/main" id="{C9D8ABDE-4909-4D28-A28B-5E2E4C01A0E9}"/>
                </a:ext>
              </a:extLst>
            </p:cNvPr>
            <p:cNvSpPr/>
            <p:nvPr/>
          </p:nvSpPr>
          <p:spPr bwMode="auto">
            <a:xfrm>
              <a:off x="1643270" y="1948070"/>
              <a:ext cx="1643270" cy="2451652"/>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8" name="Rettangolo 17">
              <a:extLst>
                <a:ext uri="{FF2B5EF4-FFF2-40B4-BE49-F238E27FC236}">
                  <a16:creationId xmlns:a16="http://schemas.microsoft.com/office/drawing/2014/main" id="{ABFDD3D7-C5EA-44CC-A3F9-52A54165705F}"/>
                </a:ext>
              </a:extLst>
            </p:cNvPr>
            <p:cNvSpPr/>
            <p:nvPr/>
          </p:nvSpPr>
          <p:spPr bwMode="auto">
            <a:xfrm>
              <a:off x="4081670" y="1948070"/>
              <a:ext cx="1510748" cy="2451652"/>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9" name="Rettangolo 18">
              <a:extLst>
                <a:ext uri="{FF2B5EF4-FFF2-40B4-BE49-F238E27FC236}">
                  <a16:creationId xmlns:a16="http://schemas.microsoft.com/office/drawing/2014/main" id="{806AB3CE-E92D-4FAB-9EE7-14F8245ABC91}"/>
                </a:ext>
              </a:extLst>
            </p:cNvPr>
            <p:cNvSpPr/>
            <p:nvPr/>
          </p:nvSpPr>
          <p:spPr bwMode="auto">
            <a:xfrm>
              <a:off x="6109251" y="2206486"/>
              <a:ext cx="1033670" cy="1795672"/>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0" name="Rettangolo 19">
              <a:extLst>
                <a:ext uri="{FF2B5EF4-FFF2-40B4-BE49-F238E27FC236}">
                  <a16:creationId xmlns:a16="http://schemas.microsoft.com/office/drawing/2014/main" id="{EDDDE709-71CA-4B95-9E79-74D1CC197070}"/>
                </a:ext>
              </a:extLst>
            </p:cNvPr>
            <p:cNvSpPr/>
            <p:nvPr/>
          </p:nvSpPr>
          <p:spPr bwMode="auto">
            <a:xfrm>
              <a:off x="4492488" y="4950030"/>
              <a:ext cx="1510748" cy="1198979"/>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1" name="Rettangolo 20">
              <a:extLst>
                <a:ext uri="{FF2B5EF4-FFF2-40B4-BE49-F238E27FC236}">
                  <a16:creationId xmlns:a16="http://schemas.microsoft.com/office/drawing/2014/main" id="{E841D6DC-6EC6-424F-9545-CDD9DD0FB292}"/>
                </a:ext>
              </a:extLst>
            </p:cNvPr>
            <p:cNvSpPr/>
            <p:nvPr/>
          </p:nvSpPr>
          <p:spPr bwMode="auto">
            <a:xfrm>
              <a:off x="7295315" y="5866407"/>
              <a:ext cx="1411354" cy="76862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2" name="CasellaDiTesto 21">
              <a:extLst>
                <a:ext uri="{FF2B5EF4-FFF2-40B4-BE49-F238E27FC236}">
                  <a16:creationId xmlns:a16="http://schemas.microsoft.com/office/drawing/2014/main" id="{5C208594-6B2B-4679-BF46-3AD9DCE902AC}"/>
                </a:ext>
              </a:extLst>
            </p:cNvPr>
            <p:cNvSpPr txBox="1"/>
            <p:nvPr/>
          </p:nvSpPr>
          <p:spPr>
            <a:xfrm>
              <a:off x="490329" y="1961324"/>
              <a:ext cx="330540" cy="338554"/>
            </a:xfrm>
            <a:prstGeom prst="rect">
              <a:avLst/>
            </a:prstGeom>
            <a:noFill/>
          </p:spPr>
          <p:txBody>
            <a:bodyPr wrap="none" rtlCol="0">
              <a:spAutoFit/>
            </a:bodyPr>
            <a:lstStyle/>
            <a:p>
              <a:r>
                <a:rPr lang="it-IT" dirty="0">
                  <a:solidFill>
                    <a:schemeClr val="accent4">
                      <a:lumMod val="60000"/>
                      <a:lumOff val="40000"/>
                    </a:schemeClr>
                  </a:solidFill>
                </a:rPr>
                <a:t>1</a:t>
              </a:r>
            </a:p>
          </p:txBody>
        </p:sp>
        <p:sp>
          <p:nvSpPr>
            <p:cNvPr id="23" name="CasellaDiTesto 22">
              <a:extLst>
                <a:ext uri="{FF2B5EF4-FFF2-40B4-BE49-F238E27FC236}">
                  <a16:creationId xmlns:a16="http://schemas.microsoft.com/office/drawing/2014/main" id="{263E6139-9BB9-4048-9A28-E6BDF1D463BA}"/>
                </a:ext>
              </a:extLst>
            </p:cNvPr>
            <p:cNvSpPr txBox="1"/>
            <p:nvPr/>
          </p:nvSpPr>
          <p:spPr>
            <a:xfrm>
              <a:off x="483705" y="2259499"/>
              <a:ext cx="330540" cy="338554"/>
            </a:xfrm>
            <a:prstGeom prst="rect">
              <a:avLst/>
            </a:prstGeom>
            <a:noFill/>
          </p:spPr>
          <p:txBody>
            <a:bodyPr wrap="none" rtlCol="0">
              <a:spAutoFit/>
            </a:bodyPr>
            <a:lstStyle/>
            <a:p>
              <a:r>
                <a:rPr lang="it-IT" dirty="0">
                  <a:solidFill>
                    <a:schemeClr val="accent4">
                      <a:lumMod val="60000"/>
                      <a:lumOff val="40000"/>
                    </a:schemeClr>
                  </a:solidFill>
                </a:rPr>
                <a:t>2</a:t>
              </a:r>
            </a:p>
          </p:txBody>
        </p:sp>
        <p:sp>
          <p:nvSpPr>
            <p:cNvPr id="24" name="CasellaDiTesto 23">
              <a:extLst>
                <a:ext uri="{FF2B5EF4-FFF2-40B4-BE49-F238E27FC236}">
                  <a16:creationId xmlns:a16="http://schemas.microsoft.com/office/drawing/2014/main" id="{AEB71478-211A-408A-9E25-3E7099354EFB}"/>
                </a:ext>
              </a:extLst>
            </p:cNvPr>
            <p:cNvSpPr txBox="1"/>
            <p:nvPr/>
          </p:nvSpPr>
          <p:spPr>
            <a:xfrm>
              <a:off x="477081" y="2637186"/>
              <a:ext cx="330540" cy="338554"/>
            </a:xfrm>
            <a:prstGeom prst="rect">
              <a:avLst/>
            </a:prstGeom>
            <a:noFill/>
          </p:spPr>
          <p:txBody>
            <a:bodyPr wrap="none" rtlCol="0">
              <a:spAutoFit/>
            </a:bodyPr>
            <a:lstStyle/>
            <a:p>
              <a:r>
                <a:rPr lang="it-IT" dirty="0">
                  <a:solidFill>
                    <a:schemeClr val="accent4">
                      <a:lumMod val="60000"/>
                      <a:lumOff val="40000"/>
                    </a:schemeClr>
                  </a:solidFill>
                </a:rPr>
                <a:t>3</a:t>
              </a:r>
            </a:p>
          </p:txBody>
        </p:sp>
        <p:sp>
          <p:nvSpPr>
            <p:cNvPr id="25" name="CasellaDiTesto 24">
              <a:extLst>
                <a:ext uri="{FF2B5EF4-FFF2-40B4-BE49-F238E27FC236}">
                  <a16:creationId xmlns:a16="http://schemas.microsoft.com/office/drawing/2014/main" id="{3915D059-F80B-411E-A9B5-67F0B89072CD}"/>
                </a:ext>
              </a:extLst>
            </p:cNvPr>
            <p:cNvSpPr txBox="1"/>
            <p:nvPr/>
          </p:nvSpPr>
          <p:spPr>
            <a:xfrm>
              <a:off x="470457" y="2961865"/>
              <a:ext cx="330540" cy="338554"/>
            </a:xfrm>
            <a:prstGeom prst="rect">
              <a:avLst/>
            </a:prstGeom>
            <a:noFill/>
          </p:spPr>
          <p:txBody>
            <a:bodyPr wrap="none" rtlCol="0">
              <a:spAutoFit/>
            </a:bodyPr>
            <a:lstStyle/>
            <a:p>
              <a:r>
                <a:rPr lang="it-IT" dirty="0">
                  <a:solidFill>
                    <a:schemeClr val="accent4">
                      <a:lumMod val="60000"/>
                      <a:lumOff val="40000"/>
                    </a:schemeClr>
                  </a:solidFill>
                </a:rPr>
                <a:t>4</a:t>
              </a:r>
            </a:p>
          </p:txBody>
        </p:sp>
        <p:sp>
          <p:nvSpPr>
            <p:cNvPr id="26" name="CasellaDiTesto 25">
              <a:extLst>
                <a:ext uri="{FF2B5EF4-FFF2-40B4-BE49-F238E27FC236}">
                  <a16:creationId xmlns:a16="http://schemas.microsoft.com/office/drawing/2014/main" id="{D75CA732-3459-4352-9EED-7B64DC033DE0}"/>
                </a:ext>
              </a:extLst>
            </p:cNvPr>
            <p:cNvSpPr txBox="1"/>
            <p:nvPr/>
          </p:nvSpPr>
          <p:spPr>
            <a:xfrm>
              <a:off x="477085" y="3286544"/>
              <a:ext cx="330540" cy="338554"/>
            </a:xfrm>
            <a:prstGeom prst="rect">
              <a:avLst/>
            </a:prstGeom>
            <a:noFill/>
          </p:spPr>
          <p:txBody>
            <a:bodyPr wrap="none" rtlCol="0">
              <a:spAutoFit/>
            </a:bodyPr>
            <a:lstStyle/>
            <a:p>
              <a:r>
                <a:rPr lang="it-IT" dirty="0">
                  <a:solidFill>
                    <a:schemeClr val="accent4">
                      <a:lumMod val="60000"/>
                      <a:lumOff val="40000"/>
                    </a:schemeClr>
                  </a:solidFill>
                </a:rPr>
                <a:t>5</a:t>
              </a:r>
            </a:p>
          </p:txBody>
        </p:sp>
        <p:sp>
          <p:nvSpPr>
            <p:cNvPr id="27" name="CasellaDiTesto 26">
              <a:extLst>
                <a:ext uri="{FF2B5EF4-FFF2-40B4-BE49-F238E27FC236}">
                  <a16:creationId xmlns:a16="http://schemas.microsoft.com/office/drawing/2014/main" id="{07F84643-318F-46B8-A12A-16945C2BFA01}"/>
                </a:ext>
              </a:extLst>
            </p:cNvPr>
            <p:cNvSpPr txBox="1"/>
            <p:nvPr/>
          </p:nvSpPr>
          <p:spPr>
            <a:xfrm>
              <a:off x="470461" y="3624475"/>
              <a:ext cx="330540" cy="338554"/>
            </a:xfrm>
            <a:prstGeom prst="rect">
              <a:avLst/>
            </a:prstGeom>
            <a:noFill/>
          </p:spPr>
          <p:txBody>
            <a:bodyPr wrap="none" rtlCol="0">
              <a:spAutoFit/>
            </a:bodyPr>
            <a:lstStyle/>
            <a:p>
              <a:r>
                <a:rPr lang="it-IT" dirty="0">
                  <a:solidFill>
                    <a:schemeClr val="accent4">
                      <a:lumMod val="60000"/>
                      <a:lumOff val="40000"/>
                    </a:schemeClr>
                  </a:solidFill>
                </a:rPr>
                <a:t>6</a:t>
              </a:r>
            </a:p>
          </p:txBody>
        </p:sp>
        <p:sp>
          <p:nvSpPr>
            <p:cNvPr id="28" name="CasellaDiTesto 27">
              <a:extLst>
                <a:ext uri="{FF2B5EF4-FFF2-40B4-BE49-F238E27FC236}">
                  <a16:creationId xmlns:a16="http://schemas.microsoft.com/office/drawing/2014/main" id="{C3E6D533-A882-44F1-80DC-E0D04D209411}"/>
                </a:ext>
              </a:extLst>
            </p:cNvPr>
            <p:cNvSpPr txBox="1"/>
            <p:nvPr/>
          </p:nvSpPr>
          <p:spPr>
            <a:xfrm>
              <a:off x="477089" y="3962406"/>
              <a:ext cx="330540" cy="338554"/>
            </a:xfrm>
            <a:prstGeom prst="rect">
              <a:avLst/>
            </a:prstGeom>
            <a:noFill/>
          </p:spPr>
          <p:txBody>
            <a:bodyPr wrap="none" rtlCol="0">
              <a:spAutoFit/>
            </a:bodyPr>
            <a:lstStyle/>
            <a:p>
              <a:r>
                <a:rPr lang="it-IT" dirty="0">
                  <a:solidFill>
                    <a:schemeClr val="accent4">
                      <a:lumMod val="60000"/>
                      <a:lumOff val="40000"/>
                    </a:schemeClr>
                  </a:solidFill>
                </a:rPr>
                <a:t>7</a:t>
              </a:r>
            </a:p>
          </p:txBody>
        </p:sp>
        <p:sp>
          <p:nvSpPr>
            <p:cNvPr id="29" name="Freccia a destra 28">
              <a:extLst>
                <a:ext uri="{FF2B5EF4-FFF2-40B4-BE49-F238E27FC236}">
                  <a16:creationId xmlns:a16="http://schemas.microsoft.com/office/drawing/2014/main" id="{25A5C44F-BA6D-4BD3-8287-210B3F213651}"/>
                </a:ext>
              </a:extLst>
            </p:cNvPr>
            <p:cNvSpPr/>
            <p:nvPr/>
          </p:nvSpPr>
          <p:spPr bwMode="auto">
            <a:xfrm>
              <a:off x="848136" y="2683571"/>
              <a:ext cx="795130"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31" name="Connettore 2 30">
              <a:extLst>
                <a:ext uri="{FF2B5EF4-FFF2-40B4-BE49-F238E27FC236}">
                  <a16:creationId xmlns:a16="http://schemas.microsoft.com/office/drawing/2014/main" id="{727DD9F2-87F1-4EF9-BCA1-FABD3C84BF69}"/>
                </a:ext>
              </a:extLst>
            </p:cNvPr>
            <p:cNvCxnSpPr>
              <a:cxnSpLocks/>
            </p:cNvCxnSpPr>
            <p:nvPr/>
          </p:nvCxnSpPr>
          <p:spPr bwMode="auto">
            <a:xfrm>
              <a:off x="3286540" y="2504683"/>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Connettore 2 35">
              <a:extLst>
                <a:ext uri="{FF2B5EF4-FFF2-40B4-BE49-F238E27FC236}">
                  <a16:creationId xmlns:a16="http://schemas.microsoft.com/office/drawing/2014/main" id="{C7CC21E8-CF2E-48DA-9128-52D9E173297D}"/>
                </a:ext>
              </a:extLst>
            </p:cNvPr>
            <p:cNvCxnSpPr>
              <a:cxnSpLocks/>
            </p:cNvCxnSpPr>
            <p:nvPr/>
          </p:nvCxnSpPr>
          <p:spPr bwMode="auto">
            <a:xfrm>
              <a:off x="3279916" y="3028147"/>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Connettore 2 37">
              <a:extLst>
                <a:ext uri="{FF2B5EF4-FFF2-40B4-BE49-F238E27FC236}">
                  <a16:creationId xmlns:a16="http://schemas.microsoft.com/office/drawing/2014/main" id="{69155086-1E24-4DC3-A94A-12198F59C11A}"/>
                </a:ext>
              </a:extLst>
            </p:cNvPr>
            <p:cNvCxnSpPr>
              <a:cxnSpLocks/>
            </p:cNvCxnSpPr>
            <p:nvPr/>
          </p:nvCxnSpPr>
          <p:spPr bwMode="auto">
            <a:xfrm>
              <a:off x="3286544" y="3578115"/>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Connettore 2 42">
              <a:extLst>
                <a:ext uri="{FF2B5EF4-FFF2-40B4-BE49-F238E27FC236}">
                  <a16:creationId xmlns:a16="http://schemas.microsoft.com/office/drawing/2014/main" id="{59DB4784-2FBE-451A-813F-19FADFEF9257}"/>
                </a:ext>
              </a:extLst>
            </p:cNvPr>
            <p:cNvCxnSpPr>
              <a:cxnSpLocks/>
            </p:cNvCxnSpPr>
            <p:nvPr/>
          </p:nvCxnSpPr>
          <p:spPr bwMode="auto">
            <a:xfrm>
              <a:off x="5592414" y="2551067"/>
              <a:ext cx="516837"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Connettore 2 43">
              <a:extLst>
                <a:ext uri="{FF2B5EF4-FFF2-40B4-BE49-F238E27FC236}">
                  <a16:creationId xmlns:a16="http://schemas.microsoft.com/office/drawing/2014/main" id="{2642FBC6-45A1-49D0-95D6-653F88C7F3FA}"/>
                </a:ext>
              </a:extLst>
            </p:cNvPr>
            <p:cNvCxnSpPr>
              <a:cxnSpLocks/>
            </p:cNvCxnSpPr>
            <p:nvPr/>
          </p:nvCxnSpPr>
          <p:spPr bwMode="auto">
            <a:xfrm>
              <a:off x="5585790" y="3074531"/>
              <a:ext cx="523461" cy="3287"/>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Connettore 2 44">
              <a:extLst>
                <a:ext uri="{FF2B5EF4-FFF2-40B4-BE49-F238E27FC236}">
                  <a16:creationId xmlns:a16="http://schemas.microsoft.com/office/drawing/2014/main" id="{0353FA68-2216-4A6C-B637-2CA43A39676D}"/>
                </a:ext>
              </a:extLst>
            </p:cNvPr>
            <p:cNvCxnSpPr>
              <a:cxnSpLocks/>
            </p:cNvCxnSpPr>
            <p:nvPr/>
          </p:nvCxnSpPr>
          <p:spPr bwMode="auto">
            <a:xfrm>
              <a:off x="5592418" y="3624499"/>
              <a:ext cx="516833"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Connettore diritto 59">
              <a:extLst>
                <a:ext uri="{FF2B5EF4-FFF2-40B4-BE49-F238E27FC236}">
                  <a16:creationId xmlns:a16="http://schemas.microsoft.com/office/drawing/2014/main" id="{FAFE4E5A-3BBD-467A-A5F3-804EFF43DB08}"/>
                </a:ext>
              </a:extLst>
            </p:cNvPr>
            <p:cNvCxnSpPr>
              <a:cxnSpLocks/>
              <a:stCxn id="18" idx="2"/>
            </p:cNvCxnSpPr>
            <p:nvPr/>
          </p:nvCxnSpPr>
          <p:spPr bwMode="auto">
            <a:xfrm>
              <a:off x="4837044" y="4399722"/>
              <a:ext cx="6624" cy="550308"/>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Connettore diritto 62">
              <a:extLst>
                <a:ext uri="{FF2B5EF4-FFF2-40B4-BE49-F238E27FC236}">
                  <a16:creationId xmlns:a16="http://schemas.microsoft.com/office/drawing/2014/main" id="{89904864-C9E6-4027-9719-3737969D8AD9}"/>
                </a:ext>
              </a:extLst>
            </p:cNvPr>
            <p:cNvCxnSpPr/>
            <p:nvPr/>
          </p:nvCxnSpPr>
          <p:spPr bwMode="auto">
            <a:xfrm>
              <a:off x="2875722" y="4399722"/>
              <a:ext cx="0" cy="901148"/>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Connettore 2 63">
              <a:extLst>
                <a:ext uri="{FF2B5EF4-FFF2-40B4-BE49-F238E27FC236}">
                  <a16:creationId xmlns:a16="http://schemas.microsoft.com/office/drawing/2014/main" id="{16D9A021-F6B4-4C68-B8E7-D3469E896910}"/>
                </a:ext>
              </a:extLst>
            </p:cNvPr>
            <p:cNvCxnSpPr>
              <a:cxnSpLocks/>
            </p:cNvCxnSpPr>
            <p:nvPr/>
          </p:nvCxnSpPr>
          <p:spPr bwMode="auto">
            <a:xfrm>
              <a:off x="2875722" y="5300870"/>
              <a:ext cx="161676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Connettore diritto 66">
              <a:extLst>
                <a:ext uri="{FF2B5EF4-FFF2-40B4-BE49-F238E27FC236}">
                  <a16:creationId xmlns:a16="http://schemas.microsoft.com/office/drawing/2014/main" id="{7A08157C-FE79-4EE5-878F-C29BB46ED2A3}"/>
                </a:ext>
              </a:extLst>
            </p:cNvPr>
            <p:cNvCxnSpPr>
              <a:stCxn id="20" idx="3"/>
            </p:cNvCxnSpPr>
            <p:nvPr/>
          </p:nvCxnSpPr>
          <p:spPr bwMode="auto">
            <a:xfrm flipV="1">
              <a:off x="6003236" y="5549519"/>
              <a:ext cx="437321" cy="1"/>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Connettore diritto 68">
              <a:extLst>
                <a:ext uri="{FF2B5EF4-FFF2-40B4-BE49-F238E27FC236}">
                  <a16:creationId xmlns:a16="http://schemas.microsoft.com/office/drawing/2014/main" id="{CE3B2439-BE33-400F-B2EC-2DBC629BA63E}"/>
                </a:ext>
              </a:extLst>
            </p:cNvPr>
            <p:cNvCxnSpPr>
              <a:cxnSpLocks/>
            </p:cNvCxnSpPr>
            <p:nvPr/>
          </p:nvCxnSpPr>
          <p:spPr bwMode="auto">
            <a:xfrm>
              <a:off x="6440557" y="5549519"/>
              <a:ext cx="0" cy="1085514"/>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Connettore diritto 70">
              <a:extLst>
                <a:ext uri="{FF2B5EF4-FFF2-40B4-BE49-F238E27FC236}">
                  <a16:creationId xmlns:a16="http://schemas.microsoft.com/office/drawing/2014/main" id="{8043D786-2BDF-4A0A-9F97-062988BB2E53}"/>
                </a:ext>
              </a:extLst>
            </p:cNvPr>
            <p:cNvCxnSpPr/>
            <p:nvPr/>
          </p:nvCxnSpPr>
          <p:spPr bwMode="auto">
            <a:xfrm flipH="1">
              <a:off x="2372140" y="6626087"/>
              <a:ext cx="4068417"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Connettore 2 71">
              <a:extLst>
                <a:ext uri="{FF2B5EF4-FFF2-40B4-BE49-F238E27FC236}">
                  <a16:creationId xmlns:a16="http://schemas.microsoft.com/office/drawing/2014/main" id="{D5D0451A-BF4D-4295-9932-C1CBE6799AA2}"/>
                </a:ext>
              </a:extLst>
            </p:cNvPr>
            <p:cNvCxnSpPr>
              <a:cxnSpLocks/>
            </p:cNvCxnSpPr>
            <p:nvPr/>
          </p:nvCxnSpPr>
          <p:spPr bwMode="auto">
            <a:xfrm flipV="1">
              <a:off x="2372142" y="4399722"/>
              <a:ext cx="0" cy="2226365"/>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 name="Connettore diritto 79">
              <a:extLst>
                <a:ext uri="{FF2B5EF4-FFF2-40B4-BE49-F238E27FC236}">
                  <a16:creationId xmlns:a16="http://schemas.microsoft.com/office/drawing/2014/main" id="{542DE0B9-A7B3-4751-86F0-8B62ACCC3551}"/>
                </a:ext>
              </a:extLst>
            </p:cNvPr>
            <p:cNvCxnSpPr/>
            <p:nvPr/>
          </p:nvCxnSpPr>
          <p:spPr bwMode="auto">
            <a:xfrm>
              <a:off x="4837044" y="4674876"/>
              <a:ext cx="1921565"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Connettore diritto 81">
              <a:extLst>
                <a:ext uri="{FF2B5EF4-FFF2-40B4-BE49-F238E27FC236}">
                  <a16:creationId xmlns:a16="http://schemas.microsoft.com/office/drawing/2014/main" id="{2EA87CA3-C7E5-4A86-97F8-981E495F9475}"/>
                </a:ext>
              </a:extLst>
            </p:cNvPr>
            <p:cNvCxnSpPr/>
            <p:nvPr/>
          </p:nvCxnSpPr>
          <p:spPr bwMode="auto">
            <a:xfrm flipH="1">
              <a:off x="3776870" y="4002158"/>
              <a:ext cx="304800"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Connettore diritto 83">
              <a:extLst>
                <a:ext uri="{FF2B5EF4-FFF2-40B4-BE49-F238E27FC236}">
                  <a16:creationId xmlns:a16="http://schemas.microsoft.com/office/drawing/2014/main" id="{E3987F27-C3BF-4B8A-A592-8AB9C877FCCC}"/>
                </a:ext>
              </a:extLst>
            </p:cNvPr>
            <p:cNvCxnSpPr/>
            <p:nvPr/>
          </p:nvCxnSpPr>
          <p:spPr bwMode="auto">
            <a:xfrm>
              <a:off x="3790122" y="4002158"/>
              <a:ext cx="0" cy="1298712"/>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6" name="Freccia a destra 85">
              <a:extLst>
                <a:ext uri="{FF2B5EF4-FFF2-40B4-BE49-F238E27FC236}">
                  <a16:creationId xmlns:a16="http://schemas.microsoft.com/office/drawing/2014/main" id="{780F45EC-72B4-454B-8465-F80890554209}"/>
                </a:ext>
              </a:extLst>
            </p:cNvPr>
            <p:cNvSpPr/>
            <p:nvPr/>
          </p:nvSpPr>
          <p:spPr bwMode="auto">
            <a:xfrm>
              <a:off x="7149556" y="2720009"/>
              <a:ext cx="695726" cy="768626"/>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pic>
          <p:nvPicPr>
            <p:cNvPr id="88" name="Immagine 87">
              <a:extLst>
                <a:ext uri="{FF2B5EF4-FFF2-40B4-BE49-F238E27FC236}">
                  <a16:creationId xmlns:a16="http://schemas.microsoft.com/office/drawing/2014/main" id="{5F3C1CBC-7F37-4220-B757-EB4E98E74E17}"/>
                </a:ext>
              </a:extLst>
            </p:cNvPr>
            <p:cNvPicPr>
              <a:picLocks noChangeAspect="1"/>
            </p:cNvPicPr>
            <p:nvPr/>
          </p:nvPicPr>
          <p:blipFill>
            <a:blip r:embed="rId2"/>
            <a:stretch>
              <a:fillRect/>
            </a:stretch>
          </p:blipFill>
          <p:spPr>
            <a:xfrm>
              <a:off x="7845282" y="2458276"/>
              <a:ext cx="826456" cy="1310523"/>
            </a:xfrm>
            <a:prstGeom prst="rect">
              <a:avLst/>
            </a:prstGeom>
          </p:spPr>
        </p:pic>
        <p:sp>
          <p:nvSpPr>
            <p:cNvPr id="89" name="CasellaDiTesto 88">
              <a:extLst>
                <a:ext uri="{FF2B5EF4-FFF2-40B4-BE49-F238E27FC236}">
                  <a16:creationId xmlns:a16="http://schemas.microsoft.com/office/drawing/2014/main" id="{3F2AFC58-3F2C-4B40-8752-00F56E0EFE88}"/>
                </a:ext>
              </a:extLst>
            </p:cNvPr>
            <p:cNvSpPr txBox="1"/>
            <p:nvPr/>
          </p:nvSpPr>
          <p:spPr>
            <a:xfrm>
              <a:off x="253835" y="1510711"/>
              <a:ext cx="1120820" cy="338554"/>
            </a:xfrm>
            <a:prstGeom prst="rect">
              <a:avLst/>
            </a:prstGeom>
            <a:noFill/>
          </p:spPr>
          <p:txBody>
            <a:bodyPr wrap="none" rtlCol="0">
              <a:spAutoFit/>
            </a:bodyPr>
            <a:lstStyle/>
            <a:p>
              <a:r>
                <a:rPr lang="it-IT" dirty="0"/>
                <a:t>Pulsanti</a:t>
              </a:r>
            </a:p>
          </p:txBody>
        </p:sp>
        <p:sp>
          <p:nvSpPr>
            <p:cNvPr id="90" name="CasellaDiTesto 89">
              <a:extLst>
                <a:ext uri="{FF2B5EF4-FFF2-40B4-BE49-F238E27FC236}">
                  <a16:creationId xmlns:a16="http://schemas.microsoft.com/office/drawing/2014/main" id="{70239C18-4A6D-4127-9094-1C678548A251}"/>
                </a:ext>
              </a:extLst>
            </p:cNvPr>
            <p:cNvSpPr txBox="1"/>
            <p:nvPr/>
          </p:nvSpPr>
          <p:spPr>
            <a:xfrm>
              <a:off x="1708866" y="2782118"/>
              <a:ext cx="1577676" cy="584775"/>
            </a:xfrm>
            <a:prstGeom prst="rect">
              <a:avLst/>
            </a:prstGeom>
            <a:noFill/>
          </p:spPr>
          <p:txBody>
            <a:bodyPr wrap="none" rtlCol="0">
              <a:spAutoFit/>
            </a:bodyPr>
            <a:lstStyle/>
            <a:p>
              <a:pPr algn="ctr"/>
              <a:r>
                <a:rPr lang="it-IT" dirty="0"/>
                <a:t>Codificatore</a:t>
              </a:r>
            </a:p>
            <a:p>
              <a:pPr algn="ctr"/>
              <a:r>
                <a:rPr lang="it-IT" dirty="0"/>
                <a:t>a priorità</a:t>
              </a:r>
            </a:p>
          </p:txBody>
        </p:sp>
        <p:sp>
          <p:nvSpPr>
            <p:cNvPr id="91" name="CasellaDiTesto 90">
              <a:extLst>
                <a:ext uri="{FF2B5EF4-FFF2-40B4-BE49-F238E27FC236}">
                  <a16:creationId xmlns:a16="http://schemas.microsoft.com/office/drawing/2014/main" id="{15F632A6-3F60-422F-927C-8A2D3FB5BD23}"/>
                </a:ext>
              </a:extLst>
            </p:cNvPr>
            <p:cNvSpPr txBox="1"/>
            <p:nvPr/>
          </p:nvSpPr>
          <p:spPr>
            <a:xfrm>
              <a:off x="4245375" y="2720587"/>
              <a:ext cx="1183337" cy="830997"/>
            </a:xfrm>
            <a:prstGeom prst="rect">
              <a:avLst/>
            </a:prstGeom>
            <a:noFill/>
          </p:spPr>
          <p:txBody>
            <a:bodyPr wrap="none" rtlCol="0">
              <a:spAutoFit/>
            </a:bodyPr>
            <a:lstStyle/>
            <a:p>
              <a:pPr algn="ctr"/>
              <a:r>
                <a:rPr lang="it-IT" dirty="0"/>
                <a:t>Memoria</a:t>
              </a:r>
            </a:p>
            <a:p>
              <a:pPr algn="ctr"/>
              <a:r>
                <a:rPr lang="it-IT" dirty="0"/>
                <a:t>codice</a:t>
              </a:r>
            </a:p>
            <a:p>
              <a:pPr algn="ctr"/>
              <a:r>
                <a:rPr lang="it-IT" dirty="0"/>
                <a:t>stanza</a:t>
              </a:r>
            </a:p>
          </p:txBody>
        </p:sp>
        <p:sp>
          <p:nvSpPr>
            <p:cNvPr id="92" name="CasellaDiTesto 91">
              <a:extLst>
                <a:ext uri="{FF2B5EF4-FFF2-40B4-BE49-F238E27FC236}">
                  <a16:creationId xmlns:a16="http://schemas.microsoft.com/office/drawing/2014/main" id="{523EEC01-8AAA-4A3D-83DB-C9D424D84671}"/>
                </a:ext>
              </a:extLst>
            </p:cNvPr>
            <p:cNvSpPr txBox="1"/>
            <p:nvPr/>
          </p:nvSpPr>
          <p:spPr>
            <a:xfrm>
              <a:off x="4496695" y="5072440"/>
              <a:ext cx="1502334" cy="954107"/>
            </a:xfrm>
            <a:prstGeom prst="rect">
              <a:avLst/>
            </a:prstGeom>
            <a:noFill/>
          </p:spPr>
          <p:txBody>
            <a:bodyPr wrap="none" rtlCol="0">
              <a:spAutoFit/>
            </a:bodyPr>
            <a:lstStyle/>
            <a:p>
              <a:pPr algn="ctr"/>
              <a:r>
                <a:rPr lang="it-IT" sz="1400" dirty="0"/>
                <a:t>Memoria</a:t>
              </a:r>
            </a:p>
            <a:p>
              <a:pPr algn="ctr"/>
              <a:r>
                <a:rPr lang="it-IT" sz="1400" dirty="0"/>
                <a:t>segnalazione</a:t>
              </a:r>
            </a:p>
            <a:p>
              <a:pPr algn="ctr"/>
              <a:r>
                <a:rPr lang="it-IT" sz="1400" dirty="0"/>
                <a:t>chiamata</a:t>
              </a:r>
            </a:p>
            <a:p>
              <a:pPr algn="ctr"/>
              <a:r>
                <a:rPr lang="it-IT" sz="1400" dirty="0"/>
                <a:t>(«flag»)</a:t>
              </a:r>
            </a:p>
          </p:txBody>
        </p:sp>
        <p:sp>
          <p:nvSpPr>
            <p:cNvPr id="93" name="CasellaDiTesto 92">
              <a:extLst>
                <a:ext uri="{FF2B5EF4-FFF2-40B4-BE49-F238E27FC236}">
                  <a16:creationId xmlns:a16="http://schemas.microsoft.com/office/drawing/2014/main" id="{8FDC879F-4452-4886-B57F-8120D5C319EA}"/>
                </a:ext>
              </a:extLst>
            </p:cNvPr>
            <p:cNvSpPr txBox="1"/>
            <p:nvPr/>
          </p:nvSpPr>
          <p:spPr>
            <a:xfrm>
              <a:off x="6058463" y="2798332"/>
              <a:ext cx="1135247" cy="584775"/>
            </a:xfrm>
            <a:prstGeom prst="rect">
              <a:avLst/>
            </a:prstGeom>
            <a:noFill/>
          </p:spPr>
          <p:txBody>
            <a:bodyPr wrap="none" rtlCol="0">
              <a:spAutoFit/>
            </a:bodyPr>
            <a:lstStyle/>
            <a:p>
              <a:r>
                <a:rPr lang="it-IT" dirty="0"/>
                <a:t>Decoder</a:t>
              </a:r>
            </a:p>
            <a:p>
              <a:pPr algn="ctr"/>
              <a:r>
                <a:rPr lang="it-IT" dirty="0"/>
                <a:t>driver</a:t>
              </a:r>
            </a:p>
          </p:txBody>
        </p:sp>
        <p:sp>
          <p:nvSpPr>
            <p:cNvPr id="94" name="CasellaDiTesto 93">
              <a:extLst>
                <a:ext uri="{FF2B5EF4-FFF2-40B4-BE49-F238E27FC236}">
                  <a16:creationId xmlns:a16="http://schemas.microsoft.com/office/drawing/2014/main" id="{D8912EB3-B009-4C84-BD52-3B4FA4246046}"/>
                </a:ext>
              </a:extLst>
            </p:cNvPr>
            <p:cNvSpPr txBox="1"/>
            <p:nvPr/>
          </p:nvSpPr>
          <p:spPr>
            <a:xfrm>
              <a:off x="7295315" y="5958332"/>
              <a:ext cx="1422184" cy="584775"/>
            </a:xfrm>
            <a:prstGeom prst="rect">
              <a:avLst/>
            </a:prstGeom>
            <a:noFill/>
          </p:spPr>
          <p:txBody>
            <a:bodyPr wrap="none" rtlCol="0">
              <a:spAutoFit/>
            </a:bodyPr>
            <a:lstStyle/>
            <a:p>
              <a:r>
                <a:rPr lang="it-IT" dirty="0"/>
                <a:t>Adattatore</a:t>
              </a:r>
            </a:p>
            <a:p>
              <a:pPr algn="ctr"/>
              <a:r>
                <a:rPr lang="it-IT" dirty="0"/>
                <a:t>corrente</a:t>
              </a:r>
            </a:p>
          </p:txBody>
        </p:sp>
        <p:cxnSp>
          <p:nvCxnSpPr>
            <p:cNvPr id="95" name="Connettore diritto 94">
              <a:extLst>
                <a:ext uri="{FF2B5EF4-FFF2-40B4-BE49-F238E27FC236}">
                  <a16:creationId xmlns:a16="http://schemas.microsoft.com/office/drawing/2014/main" id="{A0F16172-6D7E-4419-B404-363796D1B4F2}"/>
                </a:ext>
              </a:extLst>
            </p:cNvPr>
            <p:cNvCxnSpPr>
              <a:cxnSpLocks/>
              <a:endCxn id="94" idx="1"/>
            </p:cNvCxnSpPr>
            <p:nvPr/>
          </p:nvCxnSpPr>
          <p:spPr bwMode="auto">
            <a:xfrm>
              <a:off x="6440557" y="6250719"/>
              <a:ext cx="854758" cy="1"/>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8" name="CasellaDiTesto 97">
              <a:extLst>
                <a:ext uri="{FF2B5EF4-FFF2-40B4-BE49-F238E27FC236}">
                  <a16:creationId xmlns:a16="http://schemas.microsoft.com/office/drawing/2014/main" id="{FDBDEB13-F1AB-46C0-AD91-02A9709B9085}"/>
                </a:ext>
              </a:extLst>
            </p:cNvPr>
            <p:cNvSpPr txBox="1"/>
            <p:nvPr/>
          </p:nvSpPr>
          <p:spPr>
            <a:xfrm>
              <a:off x="981045" y="2905228"/>
              <a:ext cx="330540" cy="338554"/>
            </a:xfrm>
            <a:prstGeom prst="rect">
              <a:avLst/>
            </a:prstGeom>
            <a:noFill/>
          </p:spPr>
          <p:txBody>
            <a:bodyPr wrap="none" rtlCol="0">
              <a:spAutoFit/>
            </a:bodyPr>
            <a:lstStyle/>
            <a:p>
              <a:r>
                <a:rPr lang="it-IT" dirty="0">
                  <a:solidFill>
                    <a:srgbClr val="FF0000"/>
                  </a:solidFill>
                </a:rPr>
                <a:t>7</a:t>
              </a:r>
            </a:p>
          </p:txBody>
        </p:sp>
        <p:sp>
          <p:nvSpPr>
            <p:cNvPr id="99" name="CasellaDiTesto 98">
              <a:extLst>
                <a:ext uri="{FF2B5EF4-FFF2-40B4-BE49-F238E27FC236}">
                  <a16:creationId xmlns:a16="http://schemas.microsoft.com/office/drawing/2014/main" id="{42CA810C-59F1-4A8D-A43A-D5E57AF5AB44}"/>
                </a:ext>
              </a:extLst>
            </p:cNvPr>
            <p:cNvSpPr txBox="1"/>
            <p:nvPr/>
          </p:nvSpPr>
          <p:spPr>
            <a:xfrm>
              <a:off x="7276398" y="2921442"/>
              <a:ext cx="330540" cy="338554"/>
            </a:xfrm>
            <a:prstGeom prst="rect">
              <a:avLst/>
            </a:prstGeom>
            <a:noFill/>
          </p:spPr>
          <p:txBody>
            <a:bodyPr wrap="none" rtlCol="0">
              <a:spAutoFit/>
            </a:bodyPr>
            <a:lstStyle/>
            <a:p>
              <a:r>
                <a:rPr lang="it-IT" dirty="0">
                  <a:solidFill>
                    <a:srgbClr val="FF0000"/>
                  </a:solidFill>
                </a:rPr>
                <a:t>7</a:t>
              </a:r>
            </a:p>
          </p:txBody>
        </p:sp>
        <p:sp>
          <p:nvSpPr>
            <p:cNvPr id="100" name="Ovale 99">
              <a:extLst>
                <a:ext uri="{FF2B5EF4-FFF2-40B4-BE49-F238E27FC236}">
                  <a16:creationId xmlns:a16="http://schemas.microsoft.com/office/drawing/2014/main" id="{D836DBD8-B346-4A72-BE5E-8646D759AE46}"/>
                </a:ext>
              </a:extLst>
            </p:cNvPr>
            <p:cNvSpPr/>
            <p:nvPr/>
          </p:nvSpPr>
          <p:spPr bwMode="auto">
            <a:xfrm>
              <a:off x="3723861" y="5221702"/>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1" name="CasellaDiTesto 100">
              <a:extLst>
                <a:ext uri="{FF2B5EF4-FFF2-40B4-BE49-F238E27FC236}">
                  <a16:creationId xmlns:a16="http://schemas.microsoft.com/office/drawing/2014/main" id="{769E425B-CAED-4D3E-AF59-4AF28FE50ABB}"/>
                </a:ext>
              </a:extLst>
            </p:cNvPr>
            <p:cNvSpPr txBox="1"/>
            <p:nvPr/>
          </p:nvSpPr>
          <p:spPr>
            <a:xfrm>
              <a:off x="6210386" y="4276304"/>
              <a:ext cx="822661" cy="307777"/>
            </a:xfrm>
            <a:prstGeom prst="rect">
              <a:avLst/>
            </a:prstGeom>
            <a:noFill/>
          </p:spPr>
          <p:txBody>
            <a:bodyPr wrap="none" rtlCol="0">
              <a:spAutoFit/>
            </a:bodyPr>
            <a:lstStyle/>
            <a:p>
              <a:r>
                <a:rPr lang="it-IT" sz="1400" i="1" dirty="0">
                  <a:solidFill>
                    <a:srgbClr val="000000"/>
                  </a:solidFill>
                </a:rPr>
                <a:t>RESET</a:t>
              </a:r>
            </a:p>
          </p:txBody>
        </p:sp>
        <p:sp>
          <p:nvSpPr>
            <p:cNvPr id="102" name="CasellaDiTesto 101">
              <a:extLst>
                <a:ext uri="{FF2B5EF4-FFF2-40B4-BE49-F238E27FC236}">
                  <a16:creationId xmlns:a16="http://schemas.microsoft.com/office/drawing/2014/main" id="{3EC0CEC1-047B-4FC3-B762-60BA7A403CE6}"/>
                </a:ext>
              </a:extLst>
            </p:cNvPr>
            <p:cNvSpPr txBox="1"/>
            <p:nvPr/>
          </p:nvSpPr>
          <p:spPr>
            <a:xfrm>
              <a:off x="2945431" y="4454050"/>
              <a:ext cx="564578" cy="307777"/>
            </a:xfrm>
            <a:prstGeom prst="rect">
              <a:avLst/>
            </a:prstGeom>
            <a:noFill/>
          </p:spPr>
          <p:txBody>
            <a:bodyPr wrap="none" rtlCol="0">
              <a:spAutoFit/>
            </a:bodyPr>
            <a:lstStyle/>
            <a:p>
              <a:r>
                <a:rPr lang="it-IT" sz="1400" i="1" dirty="0">
                  <a:solidFill>
                    <a:srgbClr val="000000"/>
                  </a:solidFill>
                </a:rPr>
                <a:t>SC  </a:t>
              </a:r>
            </a:p>
          </p:txBody>
        </p:sp>
        <p:sp>
          <p:nvSpPr>
            <p:cNvPr id="103" name="CasellaDiTesto 102">
              <a:extLst>
                <a:ext uri="{FF2B5EF4-FFF2-40B4-BE49-F238E27FC236}">
                  <a16:creationId xmlns:a16="http://schemas.microsoft.com/office/drawing/2014/main" id="{022C4ED5-DB59-484D-8C55-31A6046A2664}"/>
                </a:ext>
              </a:extLst>
            </p:cNvPr>
            <p:cNvSpPr txBox="1"/>
            <p:nvPr/>
          </p:nvSpPr>
          <p:spPr>
            <a:xfrm>
              <a:off x="6129132" y="5122365"/>
              <a:ext cx="646331" cy="307777"/>
            </a:xfrm>
            <a:prstGeom prst="rect">
              <a:avLst/>
            </a:prstGeom>
            <a:noFill/>
          </p:spPr>
          <p:txBody>
            <a:bodyPr wrap="none" rtlCol="0">
              <a:spAutoFit/>
            </a:bodyPr>
            <a:lstStyle/>
            <a:p>
              <a:r>
                <a:rPr lang="it-IT" sz="1400" i="1" dirty="0">
                  <a:solidFill>
                    <a:srgbClr val="000000"/>
                  </a:solidFill>
                </a:rPr>
                <a:t>RSP </a:t>
              </a:r>
            </a:p>
          </p:txBody>
        </p:sp>
        <p:sp>
          <p:nvSpPr>
            <p:cNvPr id="104" name="CasellaDiTesto 103">
              <a:extLst>
                <a:ext uri="{FF2B5EF4-FFF2-40B4-BE49-F238E27FC236}">
                  <a16:creationId xmlns:a16="http://schemas.microsoft.com/office/drawing/2014/main" id="{D6A43F06-8BCB-48A3-9318-EB724F9628D1}"/>
                </a:ext>
              </a:extLst>
            </p:cNvPr>
            <p:cNvSpPr txBox="1"/>
            <p:nvPr/>
          </p:nvSpPr>
          <p:spPr>
            <a:xfrm>
              <a:off x="3441572" y="2089063"/>
              <a:ext cx="530915" cy="307777"/>
            </a:xfrm>
            <a:prstGeom prst="rect">
              <a:avLst/>
            </a:prstGeom>
            <a:noFill/>
          </p:spPr>
          <p:txBody>
            <a:bodyPr wrap="none" rtlCol="0">
              <a:spAutoFit/>
            </a:bodyPr>
            <a:lstStyle/>
            <a:p>
              <a:r>
                <a:rPr lang="it-IT" sz="1400" i="1" dirty="0">
                  <a:solidFill>
                    <a:srgbClr val="000000"/>
                  </a:solidFill>
                </a:rPr>
                <a:t>A</a:t>
              </a:r>
              <a:r>
                <a:rPr lang="it-IT" sz="1400" baseline="-25000" dirty="0">
                  <a:solidFill>
                    <a:srgbClr val="000000"/>
                  </a:solidFill>
                </a:rPr>
                <a:t>0</a:t>
              </a:r>
              <a:r>
                <a:rPr lang="it-IT" sz="1400" i="1" dirty="0">
                  <a:solidFill>
                    <a:srgbClr val="000000"/>
                  </a:solidFill>
                </a:rPr>
                <a:t>  </a:t>
              </a:r>
            </a:p>
          </p:txBody>
        </p:sp>
        <p:sp>
          <p:nvSpPr>
            <p:cNvPr id="105" name="CasellaDiTesto 104">
              <a:extLst>
                <a:ext uri="{FF2B5EF4-FFF2-40B4-BE49-F238E27FC236}">
                  <a16:creationId xmlns:a16="http://schemas.microsoft.com/office/drawing/2014/main" id="{ACA62EE0-E14E-4468-A7FE-DDCBC9D431CC}"/>
                </a:ext>
              </a:extLst>
            </p:cNvPr>
            <p:cNvSpPr txBox="1"/>
            <p:nvPr/>
          </p:nvSpPr>
          <p:spPr>
            <a:xfrm>
              <a:off x="3448200" y="2665530"/>
              <a:ext cx="530915" cy="307777"/>
            </a:xfrm>
            <a:prstGeom prst="rect">
              <a:avLst/>
            </a:prstGeom>
            <a:noFill/>
          </p:spPr>
          <p:txBody>
            <a:bodyPr wrap="none" rtlCol="0">
              <a:spAutoFit/>
            </a:bodyPr>
            <a:lstStyle/>
            <a:p>
              <a:r>
                <a:rPr lang="it-IT" sz="1400" i="1" dirty="0">
                  <a:solidFill>
                    <a:srgbClr val="000000"/>
                  </a:solidFill>
                </a:rPr>
                <a:t>A</a:t>
              </a:r>
              <a:r>
                <a:rPr lang="it-IT" sz="1400" baseline="-25000" dirty="0">
                  <a:solidFill>
                    <a:srgbClr val="000000"/>
                  </a:solidFill>
                </a:rPr>
                <a:t>1</a:t>
              </a:r>
              <a:r>
                <a:rPr lang="it-IT" sz="1400" i="1" dirty="0">
                  <a:solidFill>
                    <a:srgbClr val="000000"/>
                  </a:solidFill>
                </a:rPr>
                <a:t>  </a:t>
              </a:r>
            </a:p>
          </p:txBody>
        </p:sp>
        <p:sp>
          <p:nvSpPr>
            <p:cNvPr id="106" name="CasellaDiTesto 105">
              <a:extLst>
                <a:ext uri="{FF2B5EF4-FFF2-40B4-BE49-F238E27FC236}">
                  <a16:creationId xmlns:a16="http://schemas.microsoft.com/office/drawing/2014/main" id="{323664DF-8355-4B06-9C31-3C8488A155D4}"/>
                </a:ext>
              </a:extLst>
            </p:cNvPr>
            <p:cNvSpPr txBox="1"/>
            <p:nvPr/>
          </p:nvSpPr>
          <p:spPr>
            <a:xfrm>
              <a:off x="3454828" y="3241997"/>
              <a:ext cx="530915" cy="307777"/>
            </a:xfrm>
            <a:prstGeom prst="rect">
              <a:avLst/>
            </a:prstGeom>
            <a:noFill/>
          </p:spPr>
          <p:txBody>
            <a:bodyPr wrap="none" rtlCol="0">
              <a:spAutoFit/>
            </a:bodyPr>
            <a:lstStyle/>
            <a:p>
              <a:r>
                <a:rPr lang="it-IT" sz="1400" i="1" dirty="0">
                  <a:solidFill>
                    <a:srgbClr val="000000"/>
                  </a:solidFill>
                </a:rPr>
                <a:t>A</a:t>
              </a:r>
              <a:r>
                <a:rPr lang="it-IT" sz="1400" baseline="-25000" dirty="0">
                  <a:solidFill>
                    <a:srgbClr val="000000"/>
                  </a:solidFill>
                </a:rPr>
                <a:t>2</a:t>
              </a:r>
              <a:r>
                <a:rPr lang="it-IT" sz="1400" i="1" dirty="0">
                  <a:solidFill>
                    <a:srgbClr val="000000"/>
                  </a:solidFill>
                </a:rPr>
                <a:t>  </a:t>
              </a:r>
            </a:p>
          </p:txBody>
        </p:sp>
        <p:sp>
          <p:nvSpPr>
            <p:cNvPr id="107" name="CasellaDiTesto 106">
              <a:extLst>
                <a:ext uri="{FF2B5EF4-FFF2-40B4-BE49-F238E27FC236}">
                  <a16:creationId xmlns:a16="http://schemas.microsoft.com/office/drawing/2014/main" id="{0DF6E9EE-9FFB-4252-862D-C1F5CF63C5C8}"/>
                </a:ext>
              </a:extLst>
            </p:cNvPr>
            <p:cNvSpPr txBox="1"/>
            <p:nvPr/>
          </p:nvSpPr>
          <p:spPr>
            <a:xfrm>
              <a:off x="5643206" y="2190785"/>
              <a:ext cx="385042" cy="307777"/>
            </a:xfrm>
            <a:prstGeom prst="rect">
              <a:avLst/>
            </a:prstGeom>
            <a:noFill/>
          </p:spPr>
          <p:txBody>
            <a:bodyPr wrap="none" rtlCol="0">
              <a:spAutoFit/>
            </a:bodyPr>
            <a:lstStyle/>
            <a:p>
              <a:r>
                <a:rPr lang="it-IT" sz="1400" i="1" dirty="0">
                  <a:solidFill>
                    <a:srgbClr val="000000"/>
                  </a:solidFill>
                </a:rPr>
                <a:t>A </a:t>
              </a:r>
            </a:p>
          </p:txBody>
        </p:sp>
        <p:sp>
          <p:nvSpPr>
            <p:cNvPr id="108" name="CasellaDiTesto 107">
              <a:extLst>
                <a:ext uri="{FF2B5EF4-FFF2-40B4-BE49-F238E27FC236}">
                  <a16:creationId xmlns:a16="http://schemas.microsoft.com/office/drawing/2014/main" id="{E8F5D15D-7C6E-4168-8A0A-08890FD5D0CF}"/>
                </a:ext>
              </a:extLst>
            </p:cNvPr>
            <p:cNvSpPr txBox="1"/>
            <p:nvPr/>
          </p:nvSpPr>
          <p:spPr>
            <a:xfrm>
              <a:off x="5646171" y="2768264"/>
              <a:ext cx="385042" cy="307777"/>
            </a:xfrm>
            <a:prstGeom prst="rect">
              <a:avLst/>
            </a:prstGeom>
            <a:noFill/>
          </p:spPr>
          <p:txBody>
            <a:bodyPr wrap="none" rtlCol="0">
              <a:spAutoFit/>
            </a:bodyPr>
            <a:lstStyle/>
            <a:p>
              <a:r>
                <a:rPr lang="it-IT" sz="1400" i="1" dirty="0">
                  <a:solidFill>
                    <a:srgbClr val="000000"/>
                  </a:solidFill>
                </a:rPr>
                <a:t>B </a:t>
              </a:r>
            </a:p>
          </p:txBody>
        </p:sp>
        <p:sp>
          <p:nvSpPr>
            <p:cNvPr id="109" name="CasellaDiTesto 108">
              <a:extLst>
                <a:ext uri="{FF2B5EF4-FFF2-40B4-BE49-F238E27FC236}">
                  <a16:creationId xmlns:a16="http://schemas.microsoft.com/office/drawing/2014/main" id="{4299D8E2-6A5A-4700-BD8A-52B08F755474}"/>
                </a:ext>
              </a:extLst>
            </p:cNvPr>
            <p:cNvSpPr txBox="1"/>
            <p:nvPr/>
          </p:nvSpPr>
          <p:spPr>
            <a:xfrm>
              <a:off x="5649136" y="3345743"/>
              <a:ext cx="385042" cy="307777"/>
            </a:xfrm>
            <a:prstGeom prst="rect">
              <a:avLst/>
            </a:prstGeom>
            <a:noFill/>
          </p:spPr>
          <p:txBody>
            <a:bodyPr wrap="none" rtlCol="0">
              <a:spAutoFit/>
            </a:bodyPr>
            <a:lstStyle/>
            <a:p>
              <a:r>
                <a:rPr lang="it-IT" sz="1400" i="1" dirty="0">
                  <a:solidFill>
                    <a:srgbClr val="000000"/>
                  </a:solidFill>
                </a:rPr>
                <a:t>C </a:t>
              </a:r>
            </a:p>
          </p:txBody>
        </p:sp>
        <p:sp>
          <p:nvSpPr>
            <p:cNvPr id="110" name="Ovale 109">
              <a:extLst>
                <a:ext uri="{FF2B5EF4-FFF2-40B4-BE49-F238E27FC236}">
                  <a16:creationId xmlns:a16="http://schemas.microsoft.com/office/drawing/2014/main" id="{DB9FF420-9B26-47E4-AEFD-A5B67A144CA5}"/>
                </a:ext>
              </a:extLst>
            </p:cNvPr>
            <p:cNvSpPr/>
            <p:nvPr/>
          </p:nvSpPr>
          <p:spPr bwMode="auto">
            <a:xfrm>
              <a:off x="4777504" y="4621526"/>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11" name="Ovale 110">
              <a:extLst>
                <a:ext uri="{FF2B5EF4-FFF2-40B4-BE49-F238E27FC236}">
                  <a16:creationId xmlns:a16="http://schemas.microsoft.com/office/drawing/2014/main" id="{0F48F4DE-EAE4-47FE-A009-853B5C05546D}"/>
                </a:ext>
              </a:extLst>
            </p:cNvPr>
            <p:cNvSpPr/>
            <p:nvPr/>
          </p:nvSpPr>
          <p:spPr bwMode="auto">
            <a:xfrm>
              <a:off x="6379506" y="6191256"/>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12" name="CasellaDiTesto 111">
              <a:extLst>
                <a:ext uri="{FF2B5EF4-FFF2-40B4-BE49-F238E27FC236}">
                  <a16:creationId xmlns:a16="http://schemas.microsoft.com/office/drawing/2014/main" id="{5BFD600D-E2DE-42FB-9D81-352C931BFC49}"/>
                </a:ext>
              </a:extLst>
            </p:cNvPr>
            <p:cNvSpPr txBox="1"/>
            <p:nvPr/>
          </p:nvSpPr>
          <p:spPr>
            <a:xfrm>
              <a:off x="34092" y="5657440"/>
              <a:ext cx="2095445" cy="1169551"/>
            </a:xfrm>
            <a:prstGeom prst="rect">
              <a:avLst/>
            </a:prstGeom>
            <a:noFill/>
          </p:spPr>
          <p:txBody>
            <a:bodyPr wrap="none" rtlCol="0">
              <a:spAutoFit/>
            </a:bodyPr>
            <a:lstStyle/>
            <a:p>
              <a:r>
                <a:rPr lang="it-IT" sz="1400" i="1" dirty="0">
                  <a:solidFill>
                    <a:srgbClr val="000000"/>
                  </a:solidFill>
                </a:rPr>
                <a:t>SC: segnalazione</a:t>
              </a:r>
            </a:p>
            <a:p>
              <a:r>
                <a:rPr lang="it-IT" sz="1400" i="1" dirty="0">
                  <a:solidFill>
                    <a:srgbClr val="000000"/>
                  </a:solidFill>
                </a:rPr>
                <a:t>chiamata</a:t>
              </a:r>
            </a:p>
            <a:p>
              <a:endParaRPr lang="it-IT" sz="1400" i="1" dirty="0">
                <a:solidFill>
                  <a:srgbClr val="000000"/>
                </a:solidFill>
              </a:endParaRPr>
            </a:p>
            <a:p>
              <a:r>
                <a:rPr lang="it-IT" sz="1400" i="1" dirty="0">
                  <a:solidFill>
                    <a:srgbClr val="000000"/>
                  </a:solidFill>
                </a:rPr>
                <a:t>RSP: richiesta</a:t>
              </a:r>
            </a:p>
            <a:p>
              <a:r>
                <a:rPr lang="it-IT" sz="1400" i="1" dirty="0">
                  <a:solidFill>
                    <a:srgbClr val="000000"/>
                  </a:solidFill>
                </a:rPr>
                <a:t>servizio pendente  </a:t>
              </a:r>
            </a:p>
          </p:txBody>
        </p:sp>
        <p:pic>
          <p:nvPicPr>
            <p:cNvPr id="114" name="Immagine 113">
              <a:extLst>
                <a:ext uri="{FF2B5EF4-FFF2-40B4-BE49-F238E27FC236}">
                  <a16:creationId xmlns:a16="http://schemas.microsoft.com/office/drawing/2014/main" id="{362A536F-1871-4E5F-90B7-B76EC347F0F7}"/>
                </a:ext>
              </a:extLst>
            </p:cNvPr>
            <p:cNvPicPr>
              <a:picLocks noChangeAspect="1"/>
            </p:cNvPicPr>
            <p:nvPr/>
          </p:nvPicPr>
          <p:blipFill>
            <a:blip r:embed="rId3"/>
            <a:stretch>
              <a:fillRect/>
            </a:stretch>
          </p:blipFill>
          <p:spPr>
            <a:xfrm>
              <a:off x="7240196" y="4204333"/>
              <a:ext cx="1476375" cy="1304925"/>
            </a:xfrm>
            <a:prstGeom prst="rect">
              <a:avLst/>
            </a:prstGeom>
          </p:spPr>
        </p:pic>
        <p:cxnSp>
          <p:nvCxnSpPr>
            <p:cNvPr id="115" name="Connettore 2 114">
              <a:extLst>
                <a:ext uri="{FF2B5EF4-FFF2-40B4-BE49-F238E27FC236}">
                  <a16:creationId xmlns:a16="http://schemas.microsoft.com/office/drawing/2014/main" id="{E6525609-080E-49FE-BE84-00628EFAD5B0}"/>
                </a:ext>
              </a:extLst>
            </p:cNvPr>
            <p:cNvCxnSpPr>
              <a:cxnSpLocks/>
            </p:cNvCxnSpPr>
            <p:nvPr/>
          </p:nvCxnSpPr>
          <p:spPr bwMode="auto">
            <a:xfrm flipV="1">
              <a:off x="7965741" y="5469963"/>
              <a:ext cx="9931" cy="403469"/>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Connettore 2 67">
              <a:extLst>
                <a:ext uri="{FF2B5EF4-FFF2-40B4-BE49-F238E27FC236}">
                  <a16:creationId xmlns:a16="http://schemas.microsoft.com/office/drawing/2014/main" id="{E9F07B85-EF15-455B-9FEB-D72BB74FEC1C}"/>
                </a:ext>
              </a:extLst>
            </p:cNvPr>
            <p:cNvCxnSpPr>
              <a:cxnSpLocks/>
            </p:cNvCxnSpPr>
            <p:nvPr/>
          </p:nvCxnSpPr>
          <p:spPr bwMode="auto">
            <a:xfrm flipH="1">
              <a:off x="6102631" y="4674876"/>
              <a:ext cx="662507"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066347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A24B6AE8-F92B-4C25-AB08-D1B7D056DCC8}"/>
              </a:ext>
            </a:extLst>
          </p:cNvPr>
          <p:cNvSpPr>
            <a:spLocks noGrp="1"/>
          </p:cNvSpPr>
          <p:nvPr>
            <p:ph type="title"/>
          </p:nvPr>
        </p:nvSpPr>
        <p:spPr>
          <a:xfrm>
            <a:off x="457200" y="277813"/>
            <a:ext cx="8229600" cy="1139825"/>
          </a:xfrm>
        </p:spPr>
        <p:txBody>
          <a:bodyPr/>
          <a:lstStyle/>
          <a:p>
            <a:pPr>
              <a:defRPr/>
            </a:pPr>
            <a:r>
              <a:rPr lang="it-IT" dirty="0">
                <a:solidFill>
                  <a:schemeClr val="accent4">
                    <a:lumMod val="60000"/>
                    <a:lumOff val="40000"/>
                  </a:schemeClr>
                </a:solidFill>
              </a:rPr>
              <a:t>Progetto 4</a:t>
            </a:r>
          </a:p>
        </p:txBody>
      </p:sp>
      <p:sp>
        <p:nvSpPr>
          <p:cNvPr id="5" name="Rettangolo 4">
            <a:extLst>
              <a:ext uri="{FF2B5EF4-FFF2-40B4-BE49-F238E27FC236}">
                <a16:creationId xmlns:a16="http://schemas.microsoft.com/office/drawing/2014/main" id="{98A08448-6B13-4695-9433-B03FBB986FE8}"/>
              </a:ext>
            </a:extLst>
          </p:cNvPr>
          <p:cNvSpPr/>
          <p:nvPr/>
        </p:nvSpPr>
        <p:spPr>
          <a:xfrm>
            <a:off x="457200" y="1602052"/>
            <a:ext cx="8421756" cy="4196020"/>
          </a:xfrm>
          <a:prstGeom prst="rect">
            <a:avLst/>
          </a:prstGeom>
        </p:spPr>
        <p:txBody>
          <a:bodyPr wrap="square">
            <a:spAutoFit/>
          </a:bodyPr>
          <a:lstStyle/>
          <a:p>
            <a:pPr indent="360000" algn="just">
              <a:lnSpc>
                <a:spcPct val="150000"/>
              </a:lnSpc>
              <a:spcAft>
                <a:spcPts val="0"/>
              </a:spcAft>
            </a:pPr>
            <a:r>
              <a:rPr lang="it-IT" sz="1800" dirty="0">
                <a:solidFill>
                  <a:srgbClr val="800000"/>
                </a:solidFill>
                <a:latin typeface="+mj-lt"/>
                <a:ea typeface="Times New Roman" panose="02020603050405020304" pitchFamily="18" charset="0"/>
              </a:rPr>
              <a:t>Progettare un generatore di codici a 4 bit nel modo che segue:</a:t>
            </a:r>
          </a:p>
          <a:p>
            <a:pPr indent="270510" algn="just">
              <a:lnSpc>
                <a:spcPct val="150000"/>
              </a:lnSpc>
              <a:spcAft>
                <a:spcPts val="0"/>
              </a:spcAft>
            </a:pPr>
            <a:r>
              <a:rPr lang="it-IT" sz="1800" dirty="0">
                <a:solidFill>
                  <a:srgbClr val="800000"/>
                </a:solidFill>
                <a:latin typeface="+mj-lt"/>
                <a:ea typeface="Times New Roman" panose="02020603050405020304" pitchFamily="18" charset="0"/>
              </a:rPr>
              <a:t>-       pigiando il tasto A si ottiene la parola 1000;</a:t>
            </a:r>
          </a:p>
          <a:p>
            <a:pPr indent="270510" algn="just">
              <a:lnSpc>
                <a:spcPct val="150000"/>
              </a:lnSpc>
              <a:spcAft>
                <a:spcPts val="0"/>
              </a:spcAft>
            </a:pPr>
            <a:r>
              <a:rPr lang="it-IT" sz="1800" dirty="0">
                <a:solidFill>
                  <a:srgbClr val="800000"/>
                </a:solidFill>
                <a:latin typeface="+mj-lt"/>
                <a:ea typeface="Times New Roman" panose="02020603050405020304" pitchFamily="18" charset="0"/>
              </a:rPr>
              <a:t>-       pigiando il tasto B si ottiene la parola 1100;</a:t>
            </a:r>
          </a:p>
          <a:p>
            <a:pPr indent="270510" algn="just">
              <a:lnSpc>
                <a:spcPct val="150000"/>
              </a:lnSpc>
              <a:spcAft>
                <a:spcPts val="0"/>
              </a:spcAft>
            </a:pPr>
            <a:r>
              <a:rPr lang="it-IT" sz="1800" dirty="0">
                <a:solidFill>
                  <a:srgbClr val="800000"/>
                </a:solidFill>
                <a:latin typeface="+mj-lt"/>
                <a:ea typeface="Times New Roman" panose="02020603050405020304" pitchFamily="18" charset="0"/>
              </a:rPr>
              <a:t>-       pigiando il tasto C si ottiene la parola 1110;</a:t>
            </a:r>
          </a:p>
          <a:p>
            <a:pPr indent="270510" algn="just">
              <a:lnSpc>
                <a:spcPct val="150000"/>
              </a:lnSpc>
              <a:spcAft>
                <a:spcPts val="0"/>
              </a:spcAft>
            </a:pPr>
            <a:r>
              <a:rPr lang="it-IT" sz="1800" dirty="0">
                <a:solidFill>
                  <a:srgbClr val="800000"/>
                </a:solidFill>
                <a:latin typeface="+mj-lt"/>
                <a:ea typeface="Times New Roman" panose="02020603050405020304" pitchFamily="18" charset="0"/>
              </a:rPr>
              <a:t>-       pigiando contemporaneamente i tre tasti si ottiene la parola 1111.</a:t>
            </a:r>
          </a:p>
          <a:p>
            <a:pPr indent="360000" algn="just">
              <a:lnSpc>
                <a:spcPct val="150000"/>
              </a:lnSpc>
              <a:spcAft>
                <a:spcPts val="0"/>
              </a:spcAft>
            </a:pPr>
            <a:r>
              <a:rPr lang="it-IT" sz="1800" dirty="0">
                <a:solidFill>
                  <a:srgbClr val="800000"/>
                </a:solidFill>
                <a:latin typeface="+mj-lt"/>
                <a:ea typeface="Times New Roman" panose="02020603050405020304" pitchFamily="18" charset="0"/>
              </a:rPr>
              <a:t>I </a:t>
            </a:r>
            <a:r>
              <a:rPr lang="it-IT" sz="1800" dirty="0">
                <a:solidFill>
                  <a:srgbClr val="800000"/>
                </a:solidFill>
                <a:latin typeface="+mj-lt"/>
              </a:rPr>
              <a:t>codici</a:t>
            </a:r>
            <a:r>
              <a:rPr lang="it-IT" sz="1800" dirty="0">
                <a:solidFill>
                  <a:srgbClr val="800000"/>
                </a:solidFill>
                <a:latin typeface="+mj-lt"/>
                <a:ea typeface="Times New Roman" panose="02020603050405020304" pitchFamily="18" charset="0"/>
              </a:rPr>
              <a:t> generati vengono inviati UNA SOLA VOLTA ad un'unica uscita seriale (di tipo TTL compatibile) con frequenza pari a 10 kHz. Se i tasti vengono premuti per più di un secondo, la parola selezionata viene inviata nuovamente all’uscita, una sola volta ogni secondo, sino a quando i tasti non vengono rilasciati.</a:t>
            </a:r>
          </a:p>
        </p:txBody>
      </p:sp>
    </p:spTree>
    <p:extLst>
      <p:ext uri="{BB962C8B-B14F-4D97-AF65-F5344CB8AC3E}">
        <p14:creationId xmlns:p14="http://schemas.microsoft.com/office/powerpoint/2010/main" val="3148940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71431A-6389-4C29-8BEA-BBF5ADCDA225}"/>
              </a:ext>
            </a:extLst>
          </p:cNvPr>
          <p:cNvSpPr txBox="1">
            <a:spLocks/>
          </p:cNvSpPr>
          <p:nvPr/>
        </p:nvSpPr>
        <p:spPr>
          <a:xfrm>
            <a:off x="457200" y="277813"/>
            <a:ext cx="8229600" cy="1139825"/>
          </a:xfrm>
          <a:prstGeom prst="rect">
            <a:avLst/>
          </a:prstGeom>
        </p:spPr>
        <p:txBody>
          <a:bodyPr/>
          <a:lstStyle>
            <a:lvl1pPr algn="ctr" rtl="0" eaLnBrk="1" fontAlgn="base" hangingPunct="1">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r>
              <a:rPr lang="it-IT" b="0" dirty="0">
                <a:solidFill>
                  <a:schemeClr val="accent4">
                    <a:lumMod val="60000"/>
                    <a:lumOff val="40000"/>
                  </a:schemeClr>
                </a:solidFill>
              </a:rPr>
              <a:t>Schema a blocchi (4)</a:t>
            </a:r>
          </a:p>
        </p:txBody>
      </p:sp>
      <p:sp>
        <p:nvSpPr>
          <p:cNvPr id="3" name="Rettangolo 2">
            <a:extLst>
              <a:ext uri="{FF2B5EF4-FFF2-40B4-BE49-F238E27FC236}">
                <a16:creationId xmlns:a16="http://schemas.microsoft.com/office/drawing/2014/main" id="{F9CEB1D1-45EB-408E-B5BF-87AAB4CEF13A}"/>
              </a:ext>
            </a:extLst>
          </p:cNvPr>
          <p:cNvSpPr/>
          <p:nvPr/>
        </p:nvSpPr>
        <p:spPr bwMode="auto">
          <a:xfrm>
            <a:off x="1881122" y="2584792"/>
            <a:ext cx="1703010" cy="137157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4" name="Rettangolo 3">
            <a:extLst>
              <a:ext uri="{FF2B5EF4-FFF2-40B4-BE49-F238E27FC236}">
                <a16:creationId xmlns:a16="http://schemas.microsoft.com/office/drawing/2014/main" id="{5627B985-4EDE-456A-BB82-7C7FD52C7CC7}"/>
              </a:ext>
            </a:extLst>
          </p:cNvPr>
          <p:cNvSpPr/>
          <p:nvPr/>
        </p:nvSpPr>
        <p:spPr bwMode="auto">
          <a:xfrm>
            <a:off x="4386469" y="2584792"/>
            <a:ext cx="2861871" cy="137157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5" name="Connettore 2 4">
            <a:extLst>
              <a:ext uri="{FF2B5EF4-FFF2-40B4-BE49-F238E27FC236}">
                <a16:creationId xmlns:a16="http://schemas.microsoft.com/office/drawing/2014/main" id="{6AFB2D83-271C-4344-8A41-25B30EF20124}"/>
              </a:ext>
            </a:extLst>
          </p:cNvPr>
          <p:cNvCxnSpPr>
            <a:cxnSpLocks/>
          </p:cNvCxnSpPr>
          <p:nvPr/>
        </p:nvCxnSpPr>
        <p:spPr bwMode="auto">
          <a:xfrm>
            <a:off x="3591340" y="2698643"/>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Connettore 2 5">
            <a:extLst>
              <a:ext uri="{FF2B5EF4-FFF2-40B4-BE49-F238E27FC236}">
                <a16:creationId xmlns:a16="http://schemas.microsoft.com/office/drawing/2014/main" id="{8AEB851E-DC3C-4BC3-8408-B3B8247317C7}"/>
              </a:ext>
            </a:extLst>
          </p:cNvPr>
          <p:cNvCxnSpPr>
            <a:cxnSpLocks/>
          </p:cNvCxnSpPr>
          <p:nvPr/>
        </p:nvCxnSpPr>
        <p:spPr bwMode="auto">
          <a:xfrm>
            <a:off x="3584716" y="3069703"/>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Connettore 2 6">
            <a:extLst>
              <a:ext uri="{FF2B5EF4-FFF2-40B4-BE49-F238E27FC236}">
                <a16:creationId xmlns:a16="http://schemas.microsoft.com/office/drawing/2014/main" id="{C7832AF9-F9A3-40CB-B159-59B6E1565B6A}"/>
              </a:ext>
            </a:extLst>
          </p:cNvPr>
          <p:cNvCxnSpPr>
            <a:cxnSpLocks/>
          </p:cNvCxnSpPr>
          <p:nvPr/>
        </p:nvCxnSpPr>
        <p:spPr bwMode="auto">
          <a:xfrm>
            <a:off x="3591344" y="3453411"/>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Connettore 2 7">
            <a:extLst>
              <a:ext uri="{FF2B5EF4-FFF2-40B4-BE49-F238E27FC236}">
                <a16:creationId xmlns:a16="http://schemas.microsoft.com/office/drawing/2014/main" id="{AF947540-2267-4D17-9EC5-A1D8908A2A45}"/>
              </a:ext>
            </a:extLst>
          </p:cNvPr>
          <p:cNvCxnSpPr>
            <a:cxnSpLocks/>
          </p:cNvCxnSpPr>
          <p:nvPr/>
        </p:nvCxnSpPr>
        <p:spPr bwMode="auto">
          <a:xfrm>
            <a:off x="7248346" y="3226926"/>
            <a:ext cx="1036679"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CasellaDiTesto 8">
            <a:extLst>
              <a:ext uri="{FF2B5EF4-FFF2-40B4-BE49-F238E27FC236}">
                <a16:creationId xmlns:a16="http://schemas.microsoft.com/office/drawing/2014/main" id="{68612A46-8A1B-42B8-A676-6F9FD24AFBD1}"/>
              </a:ext>
            </a:extLst>
          </p:cNvPr>
          <p:cNvSpPr txBox="1"/>
          <p:nvPr/>
        </p:nvSpPr>
        <p:spPr>
          <a:xfrm>
            <a:off x="1839556" y="2723357"/>
            <a:ext cx="1818126" cy="1077218"/>
          </a:xfrm>
          <a:prstGeom prst="rect">
            <a:avLst/>
          </a:prstGeom>
          <a:noFill/>
        </p:spPr>
        <p:txBody>
          <a:bodyPr wrap="none" rtlCol="0">
            <a:spAutoFit/>
          </a:bodyPr>
          <a:lstStyle/>
          <a:p>
            <a:pPr algn="ctr"/>
            <a:r>
              <a:rPr lang="it-IT" dirty="0"/>
              <a:t>Selezione</a:t>
            </a:r>
          </a:p>
          <a:p>
            <a:pPr algn="ctr"/>
            <a:r>
              <a:rPr lang="it-IT" dirty="0"/>
              <a:t>parola</a:t>
            </a:r>
          </a:p>
          <a:p>
            <a:pPr algn="ctr"/>
            <a:r>
              <a:rPr lang="it-IT" dirty="0"/>
              <a:t>(rete </a:t>
            </a:r>
          </a:p>
          <a:p>
            <a:pPr algn="ctr"/>
            <a:r>
              <a:rPr lang="it-IT" dirty="0"/>
              <a:t>combinatoria)</a:t>
            </a:r>
          </a:p>
        </p:txBody>
      </p:sp>
      <p:sp>
        <p:nvSpPr>
          <p:cNvPr id="10" name="CasellaDiTesto 9">
            <a:extLst>
              <a:ext uri="{FF2B5EF4-FFF2-40B4-BE49-F238E27FC236}">
                <a16:creationId xmlns:a16="http://schemas.microsoft.com/office/drawing/2014/main" id="{13C844F7-F42A-4755-A45B-3B3F01414B34}"/>
              </a:ext>
            </a:extLst>
          </p:cNvPr>
          <p:cNvSpPr txBox="1"/>
          <p:nvPr/>
        </p:nvSpPr>
        <p:spPr>
          <a:xfrm>
            <a:off x="4724795" y="2931552"/>
            <a:ext cx="2151551" cy="584775"/>
          </a:xfrm>
          <a:prstGeom prst="rect">
            <a:avLst/>
          </a:prstGeom>
          <a:noFill/>
        </p:spPr>
        <p:txBody>
          <a:bodyPr wrap="none" rtlCol="0">
            <a:spAutoFit/>
          </a:bodyPr>
          <a:lstStyle/>
          <a:p>
            <a:pPr algn="ctr"/>
            <a:r>
              <a:rPr lang="it-IT" dirty="0"/>
              <a:t>Caricamento dati</a:t>
            </a:r>
          </a:p>
          <a:p>
            <a:pPr algn="ctr"/>
            <a:r>
              <a:rPr lang="it-IT" dirty="0"/>
              <a:t>(PISO)</a:t>
            </a:r>
          </a:p>
        </p:txBody>
      </p:sp>
      <p:sp>
        <p:nvSpPr>
          <p:cNvPr id="11" name="CasellaDiTesto 10">
            <a:extLst>
              <a:ext uri="{FF2B5EF4-FFF2-40B4-BE49-F238E27FC236}">
                <a16:creationId xmlns:a16="http://schemas.microsoft.com/office/drawing/2014/main" id="{DF7BE39F-4EF0-4C89-A44C-332CFE86B673}"/>
              </a:ext>
            </a:extLst>
          </p:cNvPr>
          <p:cNvSpPr txBox="1"/>
          <p:nvPr/>
        </p:nvSpPr>
        <p:spPr>
          <a:xfrm>
            <a:off x="3746372" y="2366153"/>
            <a:ext cx="540533" cy="307777"/>
          </a:xfrm>
          <a:prstGeom prst="rect">
            <a:avLst/>
          </a:prstGeom>
          <a:noFill/>
        </p:spPr>
        <p:txBody>
          <a:bodyPr wrap="none" rtlCol="0">
            <a:spAutoFit/>
          </a:bodyPr>
          <a:lstStyle/>
          <a:p>
            <a:r>
              <a:rPr lang="it-IT" sz="1400" i="1" dirty="0">
                <a:solidFill>
                  <a:srgbClr val="000000"/>
                </a:solidFill>
              </a:rPr>
              <a:t>D</a:t>
            </a:r>
            <a:r>
              <a:rPr lang="it-IT" sz="1400" baseline="-25000" dirty="0">
                <a:solidFill>
                  <a:srgbClr val="000000"/>
                </a:solidFill>
              </a:rPr>
              <a:t>0</a:t>
            </a:r>
            <a:r>
              <a:rPr lang="it-IT" sz="1400" i="1" dirty="0">
                <a:solidFill>
                  <a:srgbClr val="000000"/>
                </a:solidFill>
              </a:rPr>
              <a:t>  </a:t>
            </a:r>
          </a:p>
        </p:txBody>
      </p:sp>
      <p:sp>
        <p:nvSpPr>
          <p:cNvPr id="12" name="CasellaDiTesto 11">
            <a:extLst>
              <a:ext uri="{FF2B5EF4-FFF2-40B4-BE49-F238E27FC236}">
                <a16:creationId xmlns:a16="http://schemas.microsoft.com/office/drawing/2014/main" id="{AB7E1DA3-60CA-4D73-82D6-79112583A928}"/>
              </a:ext>
            </a:extLst>
          </p:cNvPr>
          <p:cNvSpPr txBox="1"/>
          <p:nvPr/>
        </p:nvSpPr>
        <p:spPr>
          <a:xfrm>
            <a:off x="3753000" y="2734796"/>
            <a:ext cx="540533" cy="307777"/>
          </a:xfrm>
          <a:prstGeom prst="rect">
            <a:avLst/>
          </a:prstGeom>
          <a:noFill/>
        </p:spPr>
        <p:txBody>
          <a:bodyPr wrap="none" rtlCol="0">
            <a:spAutoFit/>
          </a:bodyPr>
          <a:lstStyle/>
          <a:p>
            <a:r>
              <a:rPr lang="it-IT" sz="1400" i="1" dirty="0">
                <a:solidFill>
                  <a:srgbClr val="000000"/>
                </a:solidFill>
              </a:rPr>
              <a:t>D</a:t>
            </a:r>
            <a:r>
              <a:rPr lang="it-IT" sz="1400" baseline="-25000" dirty="0">
                <a:solidFill>
                  <a:srgbClr val="000000"/>
                </a:solidFill>
              </a:rPr>
              <a:t>1</a:t>
            </a:r>
            <a:r>
              <a:rPr lang="it-IT" sz="1400" i="1" dirty="0">
                <a:solidFill>
                  <a:srgbClr val="000000"/>
                </a:solidFill>
              </a:rPr>
              <a:t>  </a:t>
            </a:r>
          </a:p>
        </p:txBody>
      </p:sp>
      <p:sp>
        <p:nvSpPr>
          <p:cNvPr id="13" name="CasellaDiTesto 12">
            <a:extLst>
              <a:ext uri="{FF2B5EF4-FFF2-40B4-BE49-F238E27FC236}">
                <a16:creationId xmlns:a16="http://schemas.microsoft.com/office/drawing/2014/main" id="{D41D09C6-1B44-4C17-9511-B8143432DA0A}"/>
              </a:ext>
            </a:extLst>
          </p:cNvPr>
          <p:cNvSpPr txBox="1"/>
          <p:nvPr/>
        </p:nvSpPr>
        <p:spPr>
          <a:xfrm>
            <a:off x="3759628" y="3131148"/>
            <a:ext cx="540533" cy="307777"/>
          </a:xfrm>
          <a:prstGeom prst="rect">
            <a:avLst/>
          </a:prstGeom>
          <a:noFill/>
        </p:spPr>
        <p:txBody>
          <a:bodyPr wrap="none" rtlCol="0">
            <a:spAutoFit/>
          </a:bodyPr>
          <a:lstStyle/>
          <a:p>
            <a:r>
              <a:rPr lang="it-IT" sz="1400" i="1" dirty="0">
                <a:solidFill>
                  <a:srgbClr val="000000"/>
                </a:solidFill>
              </a:rPr>
              <a:t>D</a:t>
            </a:r>
            <a:r>
              <a:rPr lang="it-IT" sz="1400" baseline="-25000" dirty="0">
                <a:solidFill>
                  <a:srgbClr val="000000"/>
                </a:solidFill>
              </a:rPr>
              <a:t>2</a:t>
            </a:r>
            <a:r>
              <a:rPr lang="it-IT" sz="1400" i="1" dirty="0">
                <a:solidFill>
                  <a:srgbClr val="000000"/>
                </a:solidFill>
              </a:rPr>
              <a:t>  </a:t>
            </a:r>
          </a:p>
        </p:txBody>
      </p:sp>
      <p:sp>
        <p:nvSpPr>
          <p:cNvPr id="14" name="CasellaDiTesto 13">
            <a:extLst>
              <a:ext uri="{FF2B5EF4-FFF2-40B4-BE49-F238E27FC236}">
                <a16:creationId xmlns:a16="http://schemas.microsoft.com/office/drawing/2014/main" id="{80C637A9-C2AD-4FB4-806A-0CCEF2B34596}"/>
              </a:ext>
            </a:extLst>
          </p:cNvPr>
          <p:cNvSpPr txBox="1"/>
          <p:nvPr/>
        </p:nvSpPr>
        <p:spPr>
          <a:xfrm>
            <a:off x="7322582" y="2892949"/>
            <a:ext cx="808235" cy="307777"/>
          </a:xfrm>
          <a:prstGeom prst="rect">
            <a:avLst/>
          </a:prstGeom>
          <a:noFill/>
        </p:spPr>
        <p:txBody>
          <a:bodyPr wrap="none" rtlCol="0">
            <a:spAutoFit/>
          </a:bodyPr>
          <a:lstStyle/>
          <a:p>
            <a:r>
              <a:rPr lang="it-IT" sz="1400" i="1" dirty="0">
                <a:solidFill>
                  <a:srgbClr val="000000"/>
                </a:solidFill>
              </a:rPr>
              <a:t>D</a:t>
            </a:r>
            <a:r>
              <a:rPr lang="it-IT" sz="1400" baseline="-25000" dirty="0">
                <a:solidFill>
                  <a:srgbClr val="000000"/>
                </a:solidFill>
              </a:rPr>
              <a:t>0</a:t>
            </a:r>
            <a:r>
              <a:rPr lang="it-IT" sz="1400" dirty="0">
                <a:solidFill>
                  <a:srgbClr val="000000"/>
                </a:solidFill>
              </a:rPr>
              <a:t>÷</a:t>
            </a:r>
            <a:r>
              <a:rPr lang="it-IT" sz="1400" i="1" dirty="0">
                <a:solidFill>
                  <a:srgbClr val="000000"/>
                </a:solidFill>
              </a:rPr>
              <a:t>D</a:t>
            </a:r>
            <a:r>
              <a:rPr lang="it-IT" sz="1400" baseline="-25000" dirty="0">
                <a:solidFill>
                  <a:srgbClr val="000000"/>
                </a:solidFill>
              </a:rPr>
              <a:t>3</a:t>
            </a:r>
            <a:endParaRPr lang="it-IT" sz="1400" dirty="0">
              <a:solidFill>
                <a:srgbClr val="000000"/>
              </a:solidFill>
            </a:endParaRPr>
          </a:p>
        </p:txBody>
      </p:sp>
      <p:cxnSp>
        <p:nvCxnSpPr>
          <p:cNvPr id="15" name="Connettore 2 14">
            <a:extLst>
              <a:ext uri="{FF2B5EF4-FFF2-40B4-BE49-F238E27FC236}">
                <a16:creationId xmlns:a16="http://schemas.microsoft.com/office/drawing/2014/main" id="{D8CC8053-6F9D-492B-9B9E-004892FFEA37}"/>
              </a:ext>
            </a:extLst>
          </p:cNvPr>
          <p:cNvCxnSpPr>
            <a:cxnSpLocks/>
          </p:cNvCxnSpPr>
          <p:nvPr/>
        </p:nvCxnSpPr>
        <p:spPr bwMode="auto">
          <a:xfrm>
            <a:off x="3605194" y="3827491"/>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CasellaDiTesto 15">
            <a:extLst>
              <a:ext uri="{FF2B5EF4-FFF2-40B4-BE49-F238E27FC236}">
                <a16:creationId xmlns:a16="http://schemas.microsoft.com/office/drawing/2014/main" id="{96BED447-9EEE-43F8-AA10-31607ACB3AB4}"/>
              </a:ext>
            </a:extLst>
          </p:cNvPr>
          <p:cNvSpPr txBox="1"/>
          <p:nvPr/>
        </p:nvSpPr>
        <p:spPr>
          <a:xfrm>
            <a:off x="3773478" y="3505228"/>
            <a:ext cx="540533" cy="307777"/>
          </a:xfrm>
          <a:prstGeom prst="rect">
            <a:avLst/>
          </a:prstGeom>
          <a:noFill/>
        </p:spPr>
        <p:txBody>
          <a:bodyPr wrap="none" rtlCol="0">
            <a:spAutoFit/>
          </a:bodyPr>
          <a:lstStyle/>
          <a:p>
            <a:r>
              <a:rPr lang="it-IT" sz="1400" i="1" dirty="0">
                <a:solidFill>
                  <a:srgbClr val="000000"/>
                </a:solidFill>
              </a:rPr>
              <a:t>D</a:t>
            </a:r>
            <a:r>
              <a:rPr lang="it-IT" sz="1400" i="1" baseline="-25000" dirty="0">
                <a:solidFill>
                  <a:srgbClr val="000000"/>
                </a:solidFill>
              </a:rPr>
              <a:t>3</a:t>
            </a:r>
            <a:r>
              <a:rPr lang="it-IT" sz="1400" i="1" dirty="0">
                <a:solidFill>
                  <a:srgbClr val="000000"/>
                </a:solidFill>
              </a:rPr>
              <a:t>  </a:t>
            </a:r>
          </a:p>
        </p:txBody>
      </p:sp>
      <p:cxnSp>
        <p:nvCxnSpPr>
          <p:cNvPr id="17" name="Connettore 2 16">
            <a:extLst>
              <a:ext uri="{FF2B5EF4-FFF2-40B4-BE49-F238E27FC236}">
                <a16:creationId xmlns:a16="http://schemas.microsoft.com/office/drawing/2014/main" id="{CFAE36CB-4663-4AB5-BCD7-17850D95B4B2}"/>
              </a:ext>
            </a:extLst>
          </p:cNvPr>
          <p:cNvCxnSpPr>
            <a:cxnSpLocks/>
          </p:cNvCxnSpPr>
          <p:nvPr/>
        </p:nvCxnSpPr>
        <p:spPr bwMode="auto">
          <a:xfrm>
            <a:off x="1091503" y="2903842"/>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nettore 2 17">
            <a:extLst>
              <a:ext uri="{FF2B5EF4-FFF2-40B4-BE49-F238E27FC236}">
                <a16:creationId xmlns:a16="http://schemas.microsoft.com/office/drawing/2014/main" id="{195A40E5-EEBA-46E0-96AA-2CC8617C2AFF}"/>
              </a:ext>
            </a:extLst>
          </p:cNvPr>
          <p:cNvCxnSpPr>
            <a:cxnSpLocks/>
          </p:cNvCxnSpPr>
          <p:nvPr/>
        </p:nvCxnSpPr>
        <p:spPr bwMode="auto">
          <a:xfrm>
            <a:off x="1098131" y="3287550"/>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CasellaDiTesto 18">
            <a:extLst>
              <a:ext uri="{FF2B5EF4-FFF2-40B4-BE49-F238E27FC236}">
                <a16:creationId xmlns:a16="http://schemas.microsoft.com/office/drawing/2014/main" id="{9FF1FFC2-13B5-49A9-971A-121DFB8F7F23}"/>
              </a:ext>
            </a:extLst>
          </p:cNvPr>
          <p:cNvSpPr txBox="1"/>
          <p:nvPr/>
        </p:nvSpPr>
        <p:spPr>
          <a:xfrm>
            <a:off x="1259787" y="2568935"/>
            <a:ext cx="445956" cy="307777"/>
          </a:xfrm>
          <a:prstGeom prst="rect">
            <a:avLst/>
          </a:prstGeom>
          <a:noFill/>
        </p:spPr>
        <p:txBody>
          <a:bodyPr wrap="none" rtlCol="0">
            <a:spAutoFit/>
          </a:bodyPr>
          <a:lstStyle/>
          <a:p>
            <a:r>
              <a:rPr lang="it-IT" sz="1400" i="1" dirty="0">
                <a:solidFill>
                  <a:srgbClr val="000000"/>
                </a:solidFill>
              </a:rPr>
              <a:t>A  </a:t>
            </a:r>
          </a:p>
        </p:txBody>
      </p:sp>
      <p:sp>
        <p:nvSpPr>
          <p:cNvPr id="20" name="CasellaDiTesto 19">
            <a:extLst>
              <a:ext uri="{FF2B5EF4-FFF2-40B4-BE49-F238E27FC236}">
                <a16:creationId xmlns:a16="http://schemas.microsoft.com/office/drawing/2014/main" id="{937D8C00-A0A0-4D95-82CD-769DCC8B0FE4}"/>
              </a:ext>
            </a:extLst>
          </p:cNvPr>
          <p:cNvSpPr txBox="1"/>
          <p:nvPr/>
        </p:nvSpPr>
        <p:spPr>
          <a:xfrm>
            <a:off x="1266415" y="2965287"/>
            <a:ext cx="442750" cy="307777"/>
          </a:xfrm>
          <a:prstGeom prst="rect">
            <a:avLst/>
          </a:prstGeom>
          <a:noFill/>
        </p:spPr>
        <p:txBody>
          <a:bodyPr wrap="none" rtlCol="0">
            <a:spAutoFit/>
          </a:bodyPr>
          <a:lstStyle/>
          <a:p>
            <a:r>
              <a:rPr lang="it-IT" sz="1400" i="1" dirty="0">
                <a:solidFill>
                  <a:srgbClr val="000000"/>
                </a:solidFill>
              </a:rPr>
              <a:t>B  </a:t>
            </a:r>
          </a:p>
        </p:txBody>
      </p:sp>
      <p:cxnSp>
        <p:nvCxnSpPr>
          <p:cNvPr id="21" name="Connettore 2 20">
            <a:extLst>
              <a:ext uri="{FF2B5EF4-FFF2-40B4-BE49-F238E27FC236}">
                <a16:creationId xmlns:a16="http://schemas.microsoft.com/office/drawing/2014/main" id="{D3B8586E-5C08-4B41-9FD8-EAB0AC6D4680}"/>
              </a:ext>
            </a:extLst>
          </p:cNvPr>
          <p:cNvCxnSpPr>
            <a:cxnSpLocks/>
          </p:cNvCxnSpPr>
          <p:nvPr/>
        </p:nvCxnSpPr>
        <p:spPr bwMode="auto">
          <a:xfrm>
            <a:off x="1111981" y="3661630"/>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CasellaDiTesto 21">
            <a:extLst>
              <a:ext uri="{FF2B5EF4-FFF2-40B4-BE49-F238E27FC236}">
                <a16:creationId xmlns:a16="http://schemas.microsoft.com/office/drawing/2014/main" id="{C8F2B825-BC3A-48C0-A970-92E682B886A5}"/>
              </a:ext>
            </a:extLst>
          </p:cNvPr>
          <p:cNvSpPr txBox="1"/>
          <p:nvPr/>
        </p:nvSpPr>
        <p:spPr>
          <a:xfrm>
            <a:off x="1266410" y="3339367"/>
            <a:ext cx="436338" cy="307777"/>
          </a:xfrm>
          <a:prstGeom prst="rect">
            <a:avLst/>
          </a:prstGeom>
          <a:noFill/>
        </p:spPr>
        <p:txBody>
          <a:bodyPr wrap="none" rtlCol="0">
            <a:spAutoFit/>
          </a:bodyPr>
          <a:lstStyle/>
          <a:p>
            <a:r>
              <a:rPr lang="it-IT" sz="1400" i="1" dirty="0">
                <a:solidFill>
                  <a:srgbClr val="000000"/>
                </a:solidFill>
              </a:rPr>
              <a:t>C  </a:t>
            </a:r>
          </a:p>
        </p:txBody>
      </p:sp>
      <p:sp>
        <p:nvSpPr>
          <p:cNvPr id="24" name="Rettangolo 23">
            <a:extLst>
              <a:ext uri="{FF2B5EF4-FFF2-40B4-BE49-F238E27FC236}">
                <a16:creationId xmlns:a16="http://schemas.microsoft.com/office/drawing/2014/main" id="{67F8E200-BCBD-4362-A3D9-1C2A50BD3049}"/>
              </a:ext>
            </a:extLst>
          </p:cNvPr>
          <p:cNvSpPr/>
          <p:nvPr/>
        </p:nvSpPr>
        <p:spPr bwMode="auto">
          <a:xfrm>
            <a:off x="3089637" y="4579439"/>
            <a:ext cx="978153" cy="76083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25" name="Connettore 2 24">
            <a:extLst>
              <a:ext uri="{FF2B5EF4-FFF2-40B4-BE49-F238E27FC236}">
                <a16:creationId xmlns:a16="http://schemas.microsoft.com/office/drawing/2014/main" id="{EDABEF17-64FC-471E-975E-51D957FFF534}"/>
              </a:ext>
            </a:extLst>
          </p:cNvPr>
          <p:cNvCxnSpPr>
            <a:cxnSpLocks/>
          </p:cNvCxnSpPr>
          <p:nvPr/>
        </p:nvCxnSpPr>
        <p:spPr bwMode="auto">
          <a:xfrm>
            <a:off x="4075218" y="4972047"/>
            <a:ext cx="1189501" cy="151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CasellaDiTesto 25">
            <a:extLst>
              <a:ext uri="{FF2B5EF4-FFF2-40B4-BE49-F238E27FC236}">
                <a16:creationId xmlns:a16="http://schemas.microsoft.com/office/drawing/2014/main" id="{C5C6FE76-0100-4B3F-ACCE-3C2BAD3CED08}"/>
              </a:ext>
            </a:extLst>
          </p:cNvPr>
          <p:cNvSpPr txBox="1"/>
          <p:nvPr/>
        </p:nvSpPr>
        <p:spPr>
          <a:xfrm>
            <a:off x="3087487" y="4648714"/>
            <a:ext cx="978153" cy="584775"/>
          </a:xfrm>
          <a:prstGeom prst="rect">
            <a:avLst/>
          </a:prstGeom>
          <a:noFill/>
        </p:spPr>
        <p:txBody>
          <a:bodyPr wrap="none" rtlCol="0">
            <a:spAutoFit/>
          </a:bodyPr>
          <a:lstStyle/>
          <a:p>
            <a:pPr algn="ctr"/>
            <a:r>
              <a:rPr lang="it-IT" dirty="0"/>
              <a:t>Clock</a:t>
            </a:r>
          </a:p>
          <a:p>
            <a:pPr algn="ctr"/>
            <a:r>
              <a:rPr lang="it-IT" dirty="0"/>
              <a:t>10 kHz</a:t>
            </a:r>
          </a:p>
        </p:txBody>
      </p:sp>
      <p:sp>
        <p:nvSpPr>
          <p:cNvPr id="27" name="CasellaDiTesto 26">
            <a:extLst>
              <a:ext uri="{FF2B5EF4-FFF2-40B4-BE49-F238E27FC236}">
                <a16:creationId xmlns:a16="http://schemas.microsoft.com/office/drawing/2014/main" id="{B876C970-A3C4-4501-8168-F3522B6855BD}"/>
              </a:ext>
            </a:extLst>
          </p:cNvPr>
          <p:cNvSpPr txBox="1"/>
          <p:nvPr/>
        </p:nvSpPr>
        <p:spPr>
          <a:xfrm>
            <a:off x="4052472" y="4651925"/>
            <a:ext cx="513282" cy="307777"/>
          </a:xfrm>
          <a:prstGeom prst="rect">
            <a:avLst/>
          </a:prstGeom>
          <a:noFill/>
        </p:spPr>
        <p:txBody>
          <a:bodyPr wrap="none" rtlCol="0">
            <a:spAutoFit/>
          </a:bodyPr>
          <a:lstStyle/>
          <a:p>
            <a:r>
              <a:rPr lang="it-IT" sz="1400" i="1" dirty="0">
                <a:solidFill>
                  <a:srgbClr val="000000"/>
                </a:solidFill>
              </a:rPr>
              <a:t>CK </a:t>
            </a:r>
          </a:p>
        </p:txBody>
      </p:sp>
      <p:cxnSp>
        <p:nvCxnSpPr>
          <p:cNvPr id="30" name="Connettore 2 29">
            <a:extLst>
              <a:ext uri="{FF2B5EF4-FFF2-40B4-BE49-F238E27FC236}">
                <a16:creationId xmlns:a16="http://schemas.microsoft.com/office/drawing/2014/main" id="{12351614-5206-40ED-9C44-257979C36A87}"/>
              </a:ext>
            </a:extLst>
          </p:cNvPr>
          <p:cNvCxnSpPr>
            <a:cxnSpLocks/>
          </p:cNvCxnSpPr>
          <p:nvPr/>
        </p:nvCxnSpPr>
        <p:spPr bwMode="auto">
          <a:xfrm flipV="1">
            <a:off x="4738255" y="3956367"/>
            <a:ext cx="0" cy="1000886"/>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Rettangolo 32">
            <a:extLst>
              <a:ext uri="{FF2B5EF4-FFF2-40B4-BE49-F238E27FC236}">
                <a16:creationId xmlns:a16="http://schemas.microsoft.com/office/drawing/2014/main" id="{2BF476C6-44F3-4EC7-8A08-BEF9CF66F7BF}"/>
              </a:ext>
            </a:extLst>
          </p:cNvPr>
          <p:cNvSpPr/>
          <p:nvPr/>
        </p:nvSpPr>
        <p:spPr bwMode="auto">
          <a:xfrm>
            <a:off x="5272147" y="4613268"/>
            <a:ext cx="1571988" cy="70821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34" name="CasellaDiTesto 33">
            <a:extLst>
              <a:ext uri="{FF2B5EF4-FFF2-40B4-BE49-F238E27FC236}">
                <a16:creationId xmlns:a16="http://schemas.microsoft.com/office/drawing/2014/main" id="{FE08EF7C-B231-450D-9A55-4C373E4A1EBE}"/>
              </a:ext>
            </a:extLst>
          </p:cNvPr>
          <p:cNvSpPr txBox="1"/>
          <p:nvPr/>
        </p:nvSpPr>
        <p:spPr>
          <a:xfrm>
            <a:off x="5393735" y="4655824"/>
            <a:ext cx="1324402" cy="584775"/>
          </a:xfrm>
          <a:prstGeom prst="rect">
            <a:avLst/>
          </a:prstGeom>
          <a:noFill/>
        </p:spPr>
        <p:txBody>
          <a:bodyPr wrap="none" rtlCol="0">
            <a:spAutoFit/>
          </a:bodyPr>
          <a:lstStyle/>
          <a:p>
            <a:pPr algn="ctr"/>
            <a:r>
              <a:rPr lang="it-IT" dirty="0"/>
              <a:t>Contatore</a:t>
            </a:r>
          </a:p>
          <a:p>
            <a:pPr algn="ctr"/>
            <a:r>
              <a:rPr lang="it-IT" dirty="0"/>
              <a:t>per 10k</a:t>
            </a:r>
          </a:p>
        </p:txBody>
      </p:sp>
      <p:cxnSp>
        <p:nvCxnSpPr>
          <p:cNvPr id="37" name="Connettore 2 36">
            <a:extLst>
              <a:ext uri="{FF2B5EF4-FFF2-40B4-BE49-F238E27FC236}">
                <a16:creationId xmlns:a16="http://schemas.microsoft.com/office/drawing/2014/main" id="{4A1A7A4F-0A02-4E1A-8071-BA227BB486AF}"/>
              </a:ext>
            </a:extLst>
          </p:cNvPr>
          <p:cNvCxnSpPr>
            <a:cxnSpLocks/>
          </p:cNvCxnSpPr>
          <p:nvPr/>
        </p:nvCxnSpPr>
        <p:spPr bwMode="auto">
          <a:xfrm flipV="1">
            <a:off x="6299397" y="3966601"/>
            <a:ext cx="0" cy="646667"/>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Ovale 57">
            <a:extLst>
              <a:ext uri="{FF2B5EF4-FFF2-40B4-BE49-F238E27FC236}">
                <a16:creationId xmlns:a16="http://schemas.microsoft.com/office/drawing/2014/main" id="{975AC6D6-F3CC-4E1D-AFBE-19D708733F94}"/>
              </a:ext>
            </a:extLst>
          </p:cNvPr>
          <p:cNvSpPr/>
          <p:nvPr/>
        </p:nvSpPr>
        <p:spPr bwMode="auto">
          <a:xfrm>
            <a:off x="4674127" y="4900276"/>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46" name="Connettore 2 45">
            <a:extLst>
              <a:ext uri="{FF2B5EF4-FFF2-40B4-BE49-F238E27FC236}">
                <a16:creationId xmlns:a16="http://schemas.microsoft.com/office/drawing/2014/main" id="{3F3E8FD2-4A6A-4BB6-9486-C845A00E787C}"/>
              </a:ext>
            </a:extLst>
          </p:cNvPr>
          <p:cNvCxnSpPr>
            <a:cxnSpLocks/>
          </p:cNvCxnSpPr>
          <p:nvPr/>
        </p:nvCxnSpPr>
        <p:spPr bwMode="auto">
          <a:xfrm>
            <a:off x="5624941" y="2142243"/>
            <a:ext cx="0" cy="44782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Connettore diritto 49">
            <a:extLst>
              <a:ext uri="{FF2B5EF4-FFF2-40B4-BE49-F238E27FC236}">
                <a16:creationId xmlns:a16="http://schemas.microsoft.com/office/drawing/2014/main" id="{A5C8B344-3174-49FA-A11A-48A4121A3D8E}"/>
              </a:ext>
            </a:extLst>
          </p:cNvPr>
          <p:cNvCxnSpPr>
            <a:cxnSpLocks/>
          </p:cNvCxnSpPr>
          <p:nvPr/>
        </p:nvCxnSpPr>
        <p:spPr bwMode="auto">
          <a:xfrm flipH="1">
            <a:off x="2812473" y="2142243"/>
            <a:ext cx="28124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Connettore 2 52">
            <a:extLst>
              <a:ext uri="{FF2B5EF4-FFF2-40B4-BE49-F238E27FC236}">
                <a16:creationId xmlns:a16="http://schemas.microsoft.com/office/drawing/2014/main" id="{2DDCEE79-998F-42CF-A422-48229764007A}"/>
              </a:ext>
            </a:extLst>
          </p:cNvPr>
          <p:cNvCxnSpPr>
            <a:cxnSpLocks/>
          </p:cNvCxnSpPr>
          <p:nvPr/>
        </p:nvCxnSpPr>
        <p:spPr bwMode="auto">
          <a:xfrm flipV="1">
            <a:off x="2812473" y="2142244"/>
            <a:ext cx="0" cy="442548"/>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CasellaDiTesto 53">
            <a:extLst>
              <a:ext uri="{FF2B5EF4-FFF2-40B4-BE49-F238E27FC236}">
                <a16:creationId xmlns:a16="http://schemas.microsoft.com/office/drawing/2014/main" id="{9B9B7AA0-6199-4C8E-BECE-44EA3D4399AC}"/>
              </a:ext>
            </a:extLst>
          </p:cNvPr>
          <p:cNvSpPr txBox="1"/>
          <p:nvPr/>
        </p:nvSpPr>
        <p:spPr>
          <a:xfrm>
            <a:off x="5723817" y="2142243"/>
            <a:ext cx="861133" cy="307777"/>
          </a:xfrm>
          <a:prstGeom prst="rect">
            <a:avLst/>
          </a:prstGeom>
          <a:noFill/>
        </p:spPr>
        <p:txBody>
          <a:bodyPr wrap="none" rtlCol="0">
            <a:spAutoFit/>
          </a:bodyPr>
          <a:lstStyle/>
          <a:p>
            <a:r>
              <a:rPr lang="it-IT" sz="1400" i="1" dirty="0">
                <a:solidFill>
                  <a:srgbClr val="000000"/>
                </a:solidFill>
              </a:rPr>
              <a:t>LOAD  </a:t>
            </a:r>
          </a:p>
        </p:txBody>
      </p:sp>
      <p:sp>
        <p:nvSpPr>
          <p:cNvPr id="60" name="CasellaDiTesto 59">
            <a:extLst>
              <a:ext uri="{FF2B5EF4-FFF2-40B4-BE49-F238E27FC236}">
                <a16:creationId xmlns:a16="http://schemas.microsoft.com/office/drawing/2014/main" id="{04F43173-19C5-4982-B5F1-89CC459564BE}"/>
              </a:ext>
            </a:extLst>
          </p:cNvPr>
          <p:cNvSpPr txBox="1"/>
          <p:nvPr/>
        </p:nvSpPr>
        <p:spPr>
          <a:xfrm>
            <a:off x="7352394" y="3304803"/>
            <a:ext cx="787395" cy="307777"/>
          </a:xfrm>
          <a:prstGeom prst="rect">
            <a:avLst/>
          </a:prstGeom>
          <a:noFill/>
        </p:spPr>
        <p:txBody>
          <a:bodyPr wrap="none" rtlCol="0">
            <a:spAutoFit/>
          </a:bodyPr>
          <a:lstStyle/>
          <a:p>
            <a:r>
              <a:rPr lang="it-IT" sz="1400" i="1" dirty="0">
                <a:solidFill>
                  <a:srgbClr val="000000"/>
                </a:solidFill>
              </a:rPr>
              <a:t>OUT   </a:t>
            </a:r>
          </a:p>
        </p:txBody>
      </p:sp>
      <p:sp>
        <p:nvSpPr>
          <p:cNvPr id="61" name="CasellaDiTesto 60">
            <a:extLst>
              <a:ext uri="{FF2B5EF4-FFF2-40B4-BE49-F238E27FC236}">
                <a16:creationId xmlns:a16="http://schemas.microsoft.com/office/drawing/2014/main" id="{9735C06F-2953-47F1-A920-73B0B0E05271}"/>
              </a:ext>
            </a:extLst>
          </p:cNvPr>
          <p:cNvSpPr txBox="1"/>
          <p:nvPr/>
        </p:nvSpPr>
        <p:spPr>
          <a:xfrm>
            <a:off x="6430108" y="4224212"/>
            <a:ext cx="1125629" cy="307777"/>
          </a:xfrm>
          <a:prstGeom prst="rect">
            <a:avLst/>
          </a:prstGeom>
          <a:noFill/>
        </p:spPr>
        <p:txBody>
          <a:bodyPr wrap="none" rtlCol="0">
            <a:spAutoFit/>
          </a:bodyPr>
          <a:lstStyle/>
          <a:p>
            <a:r>
              <a:rPr lang="it-IT" sz="1400" i="1" dirty="0">
                <a:solidFill>
                  <a:srgbClr val="000000"/>
                </a:solidFill>
              </a:rPr>
              <a:t>RELOAD  </a:t>
            </a:r>
          </a:p>
        </p:txBody>
      </p:sp>
      <p:cxnSp>
        <p:nvCxnSpPr>
          <p:cNvPr id="38" name="Connettore 2 37">
            <a:extLst>
              <a:ext uri="{FF2B5EF4-FFF2-40B4-BE49-F238E27FC236}">
                <a16:creationId xmlns:a16="http://schemas.microsoft.com/office/drawing/2014/main" id="{E993DF36-0430-47AA-BA42-FBEBC13E303E}"/>
              </a:ext>
            </a:extLst>
          </p:cNvPr>
          <p:cNvCxnSpPr>
            <a:cxnSpLocks/>
          </p:cNvCxnSpPr>
          <p:nvPr/>
        </p:nvCxnSpPr>
        <p:spPr bwMode="auto">
          <a:xfrm>
            <a:off x="2576945" y="4900276"/>
            <a:ext cx="510542"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Connettore diritto 39">
            <a:extLst>
              <a:ext uri="{FF2B5EF4-FFF2-40B4-BE49-F238E27FC236}">
                <a16:creationId xmlns:a16="http://schemas.microsoft.com/office/drawing/2014/main" id="{37AC99BA-8DF7-45DE-9FE6-6269D9EA7202}"/>
              </a:ext>
            </a:extLst>
          </p:cNvPr>
          <p:cNvCxnSpPr>
            <a:cxnSpLocks/>
          </p:cNvCxnSpPr>
          <p:nvPr/>
        </p:nvCxnSpPr>
        <p:spPr bwMode="auto">
          <a:xfrm>
            <a:off x="2576945" y="3956367"/>
            <a:ext cx="0" cy="924843"/>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CasellaDiTesto 41">
            <a:extLst>
              <a:ext uri="{FF2B5EF4-FFF2-40B4-BE49-F238E27FC236}">
                <a16:creationId xmlns:a16="http://schemas.microsoft.com/office/drawing/2014/main" id="{6370711C-0FD3-4DA9-99FF-449AB3CA13CC}"/>
              </a:ext>
            </a:extLst>
          </p:cNvPr>
          <p:cNvSpPr txBox="1"/>
          <p:nvPr/>
        </p:nvSpPr>
        <p:spPr>
          <a:xfrm>
            <a:off x="1780554" y="4932822"/>
            <a:ext cx="849913" cy="307777"/>
          </a:xfrm>
          <a:prstGeom prst="rect">
            <a:avLst/>
          </a:prstGeom>
          <a:noFill/>
        </p:spPr>
        <p:txBody>
          <a:bodyPr wrap="none" rtlCol="0">
            <a:spAutoFit/>
          </a:bodyPr>
          <a:lstStyle/>
          <a:p>
            <a:r>
              <a:rPr lang="it-IT" sz="1400" i="1" dirty="0">
                <a:solidFill>
                  <a:srgbClr val="000000"/>
                </a:solidFill>
              </a:rPr>
              <a:t>EN CK </a:t>
            </a:r>
          </a:p>
        </p:txBody>
      </p:sp>
    </p:spTree>
    <p:extLst>
      <p:ext uri="{BB962C8B-B14F-4D97-AF65-F5344CB8AC3E}">
        <p14:creationId xmlns:p14="http://schemas.microsoft.com/office/powerpoint/2010/main" val="173645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a:extLst>
              <a:ext uri="{FF2B5EF4-FFF2-40B4-BE49-F238E27FC236}">
                <a16:creationId xmlns:a16="http://schemas.microsoft.com/office/drawing/2014/main" id="{E85E6615-D6A7-412C-BCE0-E51D973A3EC2}"/>
              </a:ext>
            </a:extLst>
          </p:cNvPr>
          <p:cNvSpPr/>
          <p:nvPr/>
        </p:nvSpPr>
        <p:spPr>
          <a:xfrm>
            <a:off x="292893" y="1031499"/>
            <a:ext cx="8558213" cy="5818644"/>
          </a:xfrm>
          <a:prstGeom prst="rect">
            <a:avLst/>
          </a:prstGeom>
        </p:spPr>
        <p:txBody>
          <a:bodyPr wrap="square">
            <a:spAutoFit/>
          </a:bodyPr>
          <a:lstStyle/>
          <a:p>
            <a:pPr indent="360000" algn="just">
              <a:lnSpc>
                <a:spcPts val="3000"/>
              </a:lnSpc>
              <a:spcAft>
                <a:spcPts val="0"/>
              </a:spcAft>
            </a:pPr>
            <a:r>
              <a:rPr lang="it-IT" sz="1800" dirty="0">
                <a:latin typeface="+mj-lt"/>
              </a:rPr>
              <a:t>In un sistema sperimentale di votazione elettronica per un piccolo villaggio di 200 elettori, è possibile votare il candidato sindaco (tra due aspiranti) ed una tra quattro liste politiche. I dati vengono inviati dal seggio elettorale </a:t>
            </a:r>
            <a:r>
              <a:rPr lang="it-IT" sz="1800" i="1" dirty="0">
                <a:latin typeface="+mj-lt"/>
              </a:rPr>
              <a:t>per via seriale</a:t>
            </a:r>
            <a:r>
              <a:rPr lang="it-IT" sz="1800" dirty="0">
                <a:latin typeface="+mj-lt"/>
              </a:rPr>
              <a:t> ad un sistema che li elabora, li memorizza e li conta. I dati, inviati ad una frequenza di 10 kHz, hanno la seguente forma:</a:t>
            </a:r>
          </a:p>
          <a:p>
            <a:pPr indent="360000" algn="just">
              <a:lnSpc>
                <a:spcPts val="3000"/>
              </a:lnSpc>
              <a:spcAft>
                <a:spcPts val="0"/>
              </a:spcAft>
            </a:pPr>
            <a:r>
              <a:rPr lang="it-IT" sz="1800" dirty="0">
                <a:latin typeface="+mj-lt"/>
              </a:rPr>
              <a:t> </a:t>
            </a:r>
          </a:p>
          <a:p>
            <a:pPr indent="360000" algn="just">
              <a:lnSpc>
                <a:spcPts val="3000"/>
              </a:lnSpc>
              <a:spcAft>
                <a:spcPts val="0"/>
              </a:spcAft>
            </a:pPr>
            <a:endParaRPr lang="it-IT" altLang="it-IT" sz="1800" dirty="0">
              <a:latin typeface="+mj-lt"/>
              <a:ea typeface="Times New Roman" panose="02020603050405020304" pitchFamily="18" charset="0"/>
            </a:endParaRPr>
          </a:p>
          <a:p>
            <a:pPr algn="just">
              <a:lnSpc>
                <a:spcPts val="3000"/>
              </a:lnSpc>
              <a:spcAft>
                <a:spcPts val="0"/>
              </a:spcAft>
            </a:pPr>
            <a:r>
              <a:rPr lang="it-IT" altLang="it-IT" sz="1800" dirty="0">
                <a:latin typeface="+mj-lt"/>
                <a:ea typeface="Times New Roman" panose="02020603050405020304" pitchFamily="18" charset="0"/>
              </a:rPr>
              <a:t>dove: “1” è il bit di sincronismo, “2” è il bit che indica il candidato sindaco, “3” e “4” indicano la lista prescelta.</a:t>
            </a:r>
            <a:r>
              <a:rPr lang="it-IT" altLang="it-IT" sz="1800" dirty="0">
                <a:latin typeface="+mj-lt"/>
              </a:rPr>
              <a:t> </a:t>
            </a:r>
          </a:p>
          <a:p>
            <a:pPr indent="355600" algn="just">
              <a:lnSpc>
                <a:spcPts val="3000"/>
              </a:lnSpc>
            </a:pPr>
            <a:r>
              <a:rPr lang="it-IT" sz="1800" dirty="0">
                <a:latin typeface="+mj-lt"/>
              </a:rPr>
              <a:t>Progettare il sistema di elaborazione in modo che esso riceva i dati da un’unica linea (e che questi non vengano inviati contemporaneamente), li conti e li assegni opportunamente.</a:t>
            </a:r>
          </a:p>
          <a:p>
            <a:pPr indent="355600" algn="just">
              <a:lnSpc>
                <a:spcPts val="3000"/>
              </a:lnSpc>
            </a:pPr>
            <a:r>
              <a:rPr lang="it-IT" sz="1800" dirty="0">
                <a:latin typeface="+mj-lt"/>
              </a:rPr>
              <a:t>Ogni 10 voti si attiva, inoltre, una breve suoneria per circa 1 secondo, ottenuta tramite un’onda quadra di </a:t>
            </a:r>
            <a:r>
              <a:rPr lang="it-IT" sz="1800" i="1" dirty="0">
                <a:latin typeface="+mj-lt"/>
              </a:rPr>
              <a:t>f</a:t>
            </a:r>
            <a:r>
              <a:rPr lang="it-IT" sz="1800" dirty="0">
                <a:latin typeface="+mj-lt"/>
              </a:rPr>
              <a:t> = 1 kHz e ampiezza 600 </a:t>
            </a:r>
            <a:r>
              <a:rPr lang="it-IT" sz="1800" dirty="0" err="1">
                <a:latin typeface="+mj-lt"/>
              </a:rPr>
              <a:t>mV</a:t>
            </a:r>
            <a:r>
              <a:rPr lang="it-IT" sz="1800" dirty="0">
                <a:latin typeface="+mj-lt"/>
              </a:rPr>
              <a:t> inviata ad un altoparlante da 4,5 W e 8 </a:t>
            </a:r>
            <a:r>
              <a:rPr lang="it-IT" sz="1800" dirty="0">
                <a:latin typeface="Symbol" panose="05050102010706020507" pitchFamily="18" charset="2"/>
              </a:rPr>
              <a:t>W</a:t>
            </a:r>
            <a:r>
              <a:rPr lang="it-IT" sz="1800" dirty="0">
                <a:latin typeface="+mj-lt"/>
              </a:rPr>
              <a:t>.</a:t>
            </a:r>
            <a:endParaRPr lang="it-IT" dirty="0">
              <a:solidFill>
                <a:srgbClr val="800000"/>
              </a:solidFill>
              <a:ea typeface="Times New Roman" panose="02020603050405020304" pitchFamily="18" charset="0"/>
            </a:endParaRPr>
          </a:p>
        </p:txBody>
      </p:sp>
      <p:grpSp>
        <p:nvGrpSpPr>
          <p:cNvPr id="20" name="Gruppo 19">
            <a:extLst>
              <a:ext uri="{FF2B5EF4-FFF2-40B4-BE49-F238E27FC236}">
                <a16:creationId xmlns:a16="http://schemas.microsoft.com/office/drawing/2014/main" id="{E9A53FCB-E5F4-4E21-BCB5-68686F6FC2DF}"/>
              </a:ext>
            </a:extLst>
          </p:cNvPr>
          <p:cNvGrpSpPr/>
          <p:nvPr/>
        </p:nvGrpSpPr>
        <p:grpSpPr>
          <a:xfrm>
            <a:off x="3707019" y="3188485"/>
            <a:ext cx="1257300" cy="337074"/>
            <a:chOff x="3707019" y="2941056"/>
            <a:chExt cx="1257300" cy="337074"/>
          </a:xfrm>
        </p:grpSpPr>
        <p:sp>
          <p:nvSpPr>
            <p:cNvPr id="4" name="Rectangle 3">
              <a:extLst>
                <a:ext uri="{FF2B5EF4-FFF2-40B4-BE49-F238E27FC236}">
                  <a16:creationId xmlns:a16="http://schemas.microsoft.com/office/drawing/2014/main" id="{795F87E0-B547-4482-8D22-6663564E7062}"/>
                </a:ext>
              </a:extLst>
            </p:cNvPr>
            <p:cNvSpPr>
              <a:spLocks noChangeArrowheads="1"/>
            </p:cNvSpPr>
            <p:nvPr/>
          </p:nvSpPr>
          <p:spPr bwMode="auto">
            <a:xfrm>
              <a:off x="3707019" y="2973330"/>
              <a:ext cx="314325" cy="3048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it-IT" sz="1800">
                <a:solidFill>
                  <a:srgbClr val="FF0000"/>
                </a:solidFill>
              </a:endParaRPr>
            </a:p>
          </p:txBody>
        </p:sp>
        <p:sp>
          <p:nvSpPr>
            <p:cNvPr id="5" name="Text Box 4">
              <a:extLst>
                <a:ext uri="{FF2B5EF4-FFF2-40B4-BE49-F238E27FC236}">
                  <a16:creationId xmlns:a16="http://schemas.microsoft.com/office/drawing/2014/main" id="{E2DA1CF3-84A1-4366-9EC9-935AD4C22F48}"/>
                </a:ext>
              </a:extLst>
            </p:cNvPr>
            <p:cNvSpPr txBox="1">
              <a:spLocks noChangeArrowheads="1"/>
            </p:cNvSpPr>
            <p:nvPr/>
          </p:nvSpPr>
          <p:spPr bwMode="auto">
            <a:xfrm>
              <a:off x="3750051" y="2941056"/>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it-IT" sz="1800" b="1" dirty="0">
                  <a:solidFill>
                    <a:srgbClr val="FF0000"/>
                  </a:solidFill>
                  <a:effectLst/>
                  <a:latin typeface="Times New Roman" panose="02020603050405020304" pitchFamily="18" charset="0"/>
                  <a:ea typeface="Times New Roman" panose="02020603050405020304" pitchFamily="18" charset="0"/>
                </a:rPr>
                <a:t>1</a:t>
              </a:r>
              <a:endParaRPr lang="it-IT" sz="1800" dirty="0">
                <a:solidFill>
                  <a:srgbClr val="FF0000"/>
                </a:solidFill>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8E61B7E4-1CC3-4EDD-9AC8-AEF9DFC826C9}"/>
                </a:ext>
              </a:extLst>
            </p:cNvPr>
            <p:cNvSpPr>
              <a:spLocks noChangeArrowheads="1"/>
            </p:cNvSpPr>
            <p:nvPr/>
          </p:nvSpPr>
          <p:spPr bwMode="auto">
            <a:xfrm>
              <a:off x="4021344" y="2973330"/>
              <a:ext cx="314325" cy="3048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it-IT" sz="1800">
                <a:solidFill>
                  <a:srgbClr val="FF0000"/>
                </a:solidFill>
              </a:endParaRPr>
            </a:p>
          </p:txBody>
        </p:sp>
        <p:sp>
          <p:nvSpPr>
            <p:cNvPr id="7" name="Text Box 6">
              <a:extLst>
                <a:ext uri="{FF2B5EF4-FFF2-40B4-BE49-F238E27FC236}">
                  <a16:creationId xmlns:a16="http://schemas.microsoft.com/office/drawing/2014/main" id="{F19C4C6F-B039-4700-B62E-BF7148815C49}"/>
                </a:ext>
              </a:extLst>
            </p:cNvPr>
            <p:cNvSpPr txBox="1">
              <a:spLocks noChangeArrowheads="1"/>
            </p:cNvSpPr>
            <p:nvPr/>
          </p:nvSpPr>
          <p:spPr bwMode="auto">
            <a:xfrm>
              <a:off x="4042860" y="2941056"/>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it-IT" sz="1800" b="1" dirty="0">
                  <a:solidFill>
                    <a:srgbClr val="FF0000"/>
                  </a:solidFill>
                  <a:effectLst/>
                  <a:latin typeface="Times New Roman" panose="02020603050405020304" pitchFamily="18" charset="0"/>
                  <a:ea typeface="Times New Roman" panose="02020603050405020304" pitchFamily="18" charset="0"/>
                </a:rPr>
                <a:t>2</a:t>
              </a:r>
              <a:endParaRPr lang="it-IT" sz="1800" dirty="0">
                <a:solidFill>
                  <a:srgbClr val="FF0000"/>
                </a:solidFill>
                <a:effectLst/>
                <a:latin typeface="Times New Roman" panose="02020603050405020304" pitchFamily="18" charset="0"/>
                <a:ea typeface="Times New Roman" panose="02020603050405020304" pitchFamily="18" charset="0"/>
              </a:endParaRPr>
            </a:p>
          </p:txBody>
        </p:sp>
        <p:sp>
          <p:nvSpPr>
            <p:cNvPr id="8" name="Rectangle 7">
              <a:extLst>
                <a:ext uri="{FF2B5EF4-FFF2-40B4-BE49-F238E27FC236}">
                  <a16:creationId xmlns:a16="http://schemas.microsoft.com/office/drawing/2014/main" id="{10B399BF-9227-4653-9D05-072CDE297458}"/>
                </a:ext>
              </a:extLst>
            </p:cNvPr>
            <p:cNvSpPr>
              <a:spLocks noChangeArrowheads="1"/>
            </p:cNvSpPr>
            <p:nvPr/>
          </p:nvSpPr>
          <p:spPr bwMode="auto">
            <a:xfrm>
              <a:off x="4335669" y="2973330"/>
              <a:ext cx="314325" cy="3048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it-IT" sz="1800">
                <a:solidFill>
                  <a:srgbClr val="FF0000"/>
                </a:solidFill>
              </a:endParaRPr>
            </a:p>
          </p:txBody>
        </p:sp>
        <p:sp>
          <p:nvSpPr>
            <p:cNvPr id="9" name="Text Box 8">
              <a:extLst>
                <a:ext uri="{FF2B5EF4-FFF2-40B4-BE49-F238E27FC236}">
                  <a16:creationId xmlns:a16="http://schemas.microsoft.com/office/drawing/2014/main" id="{B377FA39-DDDC-4781-9E3F-97D61118CEB6}"/>
                </a:ext>
              </a:extLst>
            </p:cNvPr>
            <p:cNvSpPr txBox="1">
              <a:spLocks noChangeArrowheads="1"/>
            </p:cNvSpPr>
            <p:nvPr/>
          </p:nvSpPr>
          <p:spPr bwMode="auto">
            <a:xfrm>
              <a:off x="4335669" y="2941056"/>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it-IT" sz="1800" b="1" dirty="0">
                  <a:solidFill>
                    <a:srgbClr val="FF0000"/>
                  </a:solidFill>
                  <a:effectLst/>
                  <a:latin typeface="Times New Roman" panose="02020603050405020304" pitchFamily="18" charset="0"/>
                  <a:ea typeface="Times New Roman" panose="02020603050405020304" pitchFamily="18" charset="0"/>
                </a:rPr>
                <a:t>3</a:t>
              </a:r>
              <a:endParaRPr lang="it-IT" sz="1800" dirty="0">
                <a:solidFill>
                  <a:srgbClr val="FF0000"/>
                </a:solidFill>
                <a:effectLst/>
                <a:latin typeface="Times New Roman" panose="02020603050405020304" pitchFamily="18" charset="0"/>
                <a:ea typeface="Times New Roman" panose="02020603050405020304" pitchFamily="18" charset="0"/>
              </a:endParaRPr>
            </a:p>
          </p:txBody>
        </p:sp>
        <p:sp>
          <p:nvSpPr>
            <p:cNvPr id="10" name="Rectangle 9">
              <a:extLst>
                <a:ext uri="{FF2B5EF4-FFF2-40B4-BE49-F238E27FC236}">
                  <a16:creationId xmlns:a16="http://schemas.microsoft.com/office/drawing/2014/main" id="{217BBEBF-E0C9-4EB2-812F-3643F976B3F4}"/>
                </a:ext>
              </a:extLst>
            </p:cNvPr>
            <p:cNvSpPr>
              <a:spLocks noChangeArrowheads="1"/>
            </p:cNvSpPr>
            <p:nvPr/>
          </p:nvSpPr>
          <p:spPr bwMode="auto">
            <a:xfrm>
              <a:off x="4649994" y="2973330"/>
              <a:ext cx="314325" cy="3048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it-IT" sz="1800">
                <a:solidFill>
                  <a:srgbClr val="FF0000"/>
                </a:solidFill>
              </a:endParaRPr>
            </a:p>
          </p:txBody>
        </p:sp>
        <p:sp>
          <p:nvSpPr>
            <p:cNvPr id="11" name="Text Box 10">
              <a:extLst>
                <a:ext uri="{FF2B5EF4-FFF2-40B4-BE49-F238E27FC236}">
                  <a16:creationId xmlns:a16="http://schemas.microsoft.com/office/drawing/2014/main" id="{9A7D0969-2A6E-4C80-8A32-8547CB50AC9C}"/>
                </a:ext>
              </a:extLst>
            </p:cNvPr>
            <p:cNvSpPr txBox="1">
              <a:spLocks noChangeArrowheads="1"/>
            </p:cNvSpPr>
            <p:nvPr/>
          </p:nvSpPr>
          <p:spPr bwMode="auto">
            <a:xfrm>
              <a:off x="4649994" y="2941056"/>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it-IT" sz="1800" b="1" dirty="0">
                  <a:solidFill>
                    <a:srgbClr val="FF0000"/>
                  </a:solidFill>
                  <a:effectLst/>
                  <a:latin typeface="Times New Roman" panose="02020603050405020304" pitchFamily="18" charset="0"/>
                  <a:ea typeface="Times New Roman" panose="02020603050405020304" pitchFamily="18" charset="0"/>
                </a:rPr>
                <a:t>4</a:t>
              </a:r>
              <a:endParaRPr lang="it-IT" sz="1800" dirty="0">
                <a:solidFill>
                  <a:srgbClr val="FF0000"/>
                </a:solidFill>
                <a:effectLst/>
                <a:latin typeface="Times New Roman" panose="02020603050405020304" pitchFamily="18" charset="0"/>
                <a:ea typeface="Times New Roman" panose="02020603050405020304" pitchFamily="18" charset="0"/>
              </a:endParaRPr>
            </a:p>
          </p:txBody>
        </p:sp>
      </p:grpSp>
      <p:sp>
        <p:nvSpPr>
          <p:cNvPr id="13" name="Titolo 1">
            <a:extLst>
              <a:ext uri="{FF2B5EF4-FFF2-40B4-BE49-F238E27FC236}">
                <a16:creationId xmlns:a16="http://schemas.microsoft.com/office/drawing/2014/main" id="{33627F8F-0899-494C-9953-042F1A9E6516}"/>
              </a:ext>
            </a:extLst>
          </p:cNvPr>
          <p:cNvSpPr txBox="1">
            <a:spLocks/>
          </p:cNvSpPr>
          <p:nvPr/>
        </p:nvSpPr>
        <p:spPr>
          <a:xfrm>
            <a:off x="457200" y="277813"/>
            <a:ext cx="8229600" cy="1139825"/>
          </a:xfrm>
          <a:prstGeom prst="rect">
            <a:avLst/>
          </a:prstGeom>
        </p:spPr>
        <p:txBody>
          <a:bodyPr/>
          <a:lstStyle>
            <a:lvl1pPr algn="ctr" rtl="0" eaLnBrk="1" fontAlgn="base" hangingPunct="1">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defRPr/>
            </a:pPr>
            <a:r>
              <a:rPr lang="it-IT" b="0" dirty="0">
                <a:solidFill>
                  <a:schemeClr val="accent4">
                    <a:lumMod val="60000"/>
                    <a:lumOff val="40000"/>
                  </a:schemeClr>
                </a:solidFill>
              </a:rPr>
              <a:t>Progetto 5</a:t>
            </a:r>
          </a:p>
        </p:txBody>
      </p:sp>
    </p:spTree>
    <p:extLst>
      <p:ext uri="{BB962C8B-B14F-4D97-AF65-F5344CB8AC3E}">
        <p14:creationId xmlns:p14="http://schemas.microsoft.com/office/powerpoint/2010/main" val="3307621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7DB8EC-5D3E-47BD-BDF3-675723255D5C}"/>
              </a:ext>
            </a:extLst>
          </p:cNvPr>
          <p:cNvSpPr txBox="1">
            <a:spLocks/>
          </p:cNvSpPr>
          <p:nvPr/>
        </p:nvSpPr>
        <p:spPr>
          <a:xfrm>
            <a:off x="457200" y="277813"/>
            <a:ext cx="8229600" cy="1139825"/>
          </a:xfrm>
          <a:prstGeom prst="rect">
            <a:avLst/>
          </a:prstGeom>
        </p:spPr>
        <p:txBody>
          <a:bodyPr/>
          <a:lstStyle>
            <a:lvl1pPr algn="ctr" rtl="0" eaLnBrk="1" fontAlgn="base" hangingPunct="1">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r>
              <a:rPr lang="it-IT" b="0" dirty="0">
                <a:solidFill>
                  <a:schemeClr val="accent4">
                    <a:lumMod val="60000"/>
                    <a:lumOff val="40000"/>
                  </a:schemeClr>
                </a:solidFill>
              </a:rPr>
              <a:t>Schema a blocchi (5)</a:t>
            </a:r>
          </a:p>
        </p:txBody>
      </p:sp>
      <p:sp>
        <p:nvSpPr>
          <p:cNvPr id="4" name="Rettangolo 3">
            <a:extLst>
              <a:ext uri="{FF2B5EF4-FFF2-40B4-BE49-F238E27FC236}">
                <a16:creationId xmlns:a16="http://schemas.microsoft.com/office/drawing/2014/main" id="{16E832CF-AD7B-4AD9-8578-1FCB3E15E8B5}"/>
              </a:ext>
            </a:extLst>
          </p:cNvPr>
          <p:cNvSpPr/>
          <p:nvPr/>
        </p:nvSpPr>
        <p:spPr bwMode="auto">
          <a:xfrm>
            <a:off x="1927291" y="2022687"/>
            <a:ext cx="789690" cy="586977"/>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5" name="Rettangolo 4">
            <a:extLst>
              <a:ext uri="{FF2B5EF4-FFF2-40B4-BE49-F238E27FC236}">
                <a16:creationId xmlns:a16="http://schemas.microsoft.com/office/drawing/2014/main" id="{6600F984-AF04-48F7-9E43-DA061B660C6E}"/>
              </a:ext>
            </a:extLst>
          </p:cNvPr>
          <p:cNvSpPr/>
          <p:nvPr/>
        </p:nvSpPr>
        <p:spPr bwMode="auto">
          <a:xfrm>
            <a:off x="3496858" y="1827277"/>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7" name="Connettore 2 6">
            <a:extLst>
              <a:ext uri="{FF2B5EF4-FFF2-40B4-BE49-F238E27FC236}">
                <a16:creationId xmlns:a16="http://schemas.microsoft.com/office/drawing/2014/main" id="{DBACF29B-B6FC-4549-AF16-1677A47F0982}"/>
              </a:ext>
            </a:extLst>
          </p:cNvPr>
          <p:cNvCxnSpPr>
            <a:cxnSpLocks/>
            <a:endCxn id="4" idx="1"/>
          </p:cNvCxnSpPr>
          <p:nvPr/>
        </p:nvCxnSpPr>
        <p:spPr bwMode="auto">
          <a:xfrm flipV="1">
            <a:off x="342900" y="2316176"/>
            <a:ext cx="1584391" cy="3878"/>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Connettore 2 7">
            <a:extLst>
              <a:ext uri="{FF2B5EF4-FFF2-40B4-BE49-F238E27FC236}">
                <a16:creationId xmlns:a16="http://schemas.microsoft.com/office/drawing/2014/main" id="{E9C4251D-045C-45AF-9C7B-7CD0C6590835}"/>
              </a:ext>
            </a:extLst>
          </p:cNvPr>
          <p:cNvCxnSpPr>
            <a:cxnSpLocks/>
          </p:cNvCxnSpPr>
          <p:nvPr/>
        </p:nvCxnSpPr>
        <p:spPr bwMode="auto">
          <a:xfrm>
            <a:off x="2716981" y="2097668"/>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ttore 2 8">
            <a:extLst>
              <a:ext uri="{FF2B5EF4-FFF2-40B4-BE49-F238E27FC236}">
                <a16:creationId xmlns:a16="http://schemas.microsoft.com/office/drawing/2014/main" id="{42E96789-CF99-452F-B0DE-84388CFA5F46}"/>
              </a:ext>
            </a:extLst>
          </p:cNvPr>
          <p:cNvCxnSpPr>
            <a:cxnSpLocks/>
          </p:cNvCxnSpPr>
          <p:nvPr/>
        </p:nvCxnSpPr>
        <p:spPr bwMode="auto">
          <a:xfrm flipV="1">
            <a:off x="2322648" y="2611054"/>
            <a:ext cx="0" cy="92868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nettore diritto 12">
            <a:extLst>
              <a:ext uri="{FF2B5EF4-FFF2-40B4-BE49-F238E27FC236}">
                <a16:creationId xmlns:a16="http://schemas.microsoft.com/office/drawing/2014/main" id="{BE961E05-E65D-4F7E-A511-743C9BB3DB70}"/>
              </a:ext>
            </a:extLst>
          </p:cNvPr>
          <p:cNvCxnSpPr>
            <a:cxnSpLocks/>
          </p:cNvCxnSpPr>
          <p:nvPr/>
        </p:nvCxnSpPr>
        <p:spPr bwMode="auto">
          <a:xfrm>
            <a:off x="845207" y="2263721"/>
            <a:ext cx="0" cy="1844239"/>
          </a:xfrm>
          <a:prstGeom prst="line">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CasellaDiTesto 14">
            <a:extLst>
              <a:ext uri="{FF2B5EF4-FFF2-40B4-BE49-F238E27FC236}">
                <a16:creationId xmlns:a16="http://schemas.microsoft.com/office/drawing/2014/main" id="{88655A2F-2394-43B1-9771-D40C0576E08B}"/>
              </a:ext>
            </a:extLst>
          </p:cNvPr>
          <p:cNvSpPr txBox="1"/>
          <p:nvPr/>
        </p:nvSpPr>
        <p:spPr>
          <a:xfrm>
            <a:off x="1940168" y="2145093"/>
            <a:ext cx="768160" cy="338554"/>
          </a:xfrm>
          <a:prstGeom prst="rect">
            <a:avLst/>
          </a:prstGeom>
          <a:noFill/>
        </p:spPr>
        <p:txBody>
          <a:bodyPr wrap="none" rtlCol="0">
            <a:spAutoFit/>
          </a:bodyPr>
          <a:lstStyle/>
          <a:p>
            <a:pPr algn="ctr"/>
            <a:r>
              <a:rPr lang="it-IT" dirty="0"/>
              <a:t>SIPO</a:t>
            </a:r>
          </a:p>
        </p:txBody>
      </p:sp>
      <p:sp>
        <p:nvSpPr>
          <p:cNvPr id="16" name="CasellaDiTesto 15">
            <a:extLst>
              <a:ext uri="{FF2B5EF4-FFF2-40B4-BE49-F238E27FC236}">
                <a16:creationId xmlns:a16="http://schemas.microsoft.com/office/drawing/2014/main" id="{59C231F2-009C-466A-8870-3930B58399CC}"/>
              </a:ext>
            </a:extLst>
          </p:cNvPr>
          <p:cNvSpPr txBox="1"/>
          <p:nvPr/>
        </p:nvSpPr>
        <p:spPr>
          <a:xfrm>
            <a:off x="3551284" y="1884364"/>
            <a:ext cx="1521570" cy="276999"/>
          </a:xfrm>
          <a:prstGeom prst="rect">
            <a:avLst/>
          </a:prstGeom>
          <a:noFill/>
        </p:spPr>
        <p:txBody>
          <a:bodyPr wrap="none" rtlCol="0">
            <a:spAutoFit/>
          </a:bodyPr>
          <a:lstStyle/>
          <a:p>
            <a:r>
              <a:rPr lang="it-IT" sz="1200" dirty="0" err="1"/>
              <a:t>Demux</a:t>
            </a:r>
            <a:r>
              <a:rPr lang="it-IT" sz="1200" dirty="0"/>
              <a:t> 2 uscite</a:t>
            </a:r>
          </a:p>
        </p:txBody>
      </p:sp>
      <p:sp>
        <p:nvSpPr>
          <p:cNvPr id="18" name="CasellaDiTesto 17">
            <a:extLst>
              <a:ext uri="{FF2B5EF4-FFF2-40B4-BE49-F238E27FC236}">
                <a16:creationId xmlns:a16="http://schemas.microsoft.com/office/drawing/2014/main" id="{CFA4449F-F225-4504-B83C-BCD8233648F1}"/>
              </a:ext>
            </a:extLst>
          </p:cNvPr>
          <p:cNvSpPr txBox="1"/>
          <p:nvPr/>
        </p:nvSpPr>
        <p:spPr>
          <a:xfrm>
            <a:off x="616318" y="4153785"/>
            <a:ext cx="513282" cy="523220"/>
          </a:xfrm>
          <a:prstGeom prst="rect">
            <a:avLst/>
          </a:prstGeom>
          <a:noFill/>
        </p:spPr>
        <p:txBody>
          <a:bodyPr wrap="none" rtlCol="0">
            <a:spAutoFit/>
          </a:bodyPr>
          <a:lstStyle/>
          <a:p>
            <a:r>
              <a:rPr lang="it-IT" sz="1400" i="1" dirty="0">
                <a:solidFill>
                  <a:srgbClr val="000000"/>
                </a:solidFill>
              </a:rPr>
              <a:t>EN</a:t>
            </a:r>
          </a:p>
          <a:p>
            <a:r>
              <a:rPr lang="it-IT" sz="1400" i="1" dirty="0">
                <a:solidFill>
                  <a:srgbClr val="000000"/>
                </a:solidFill>
              </a:rPr>
              <a:t>CK </a:t>
            </a:r>
          </a:p>
        </p:txBody>
      </p:sp>
      <p:sp>
        <p:nvSpPr>
          <p:cNvPr id="21" name="Ovale 20">
            <a:extLst>
              <a:ext uri="{FF2B5EF4-FFF2-40B4-BE49-F238E27FC236}">
                <a16:creationId xmlns:a16="http://schemas.microsoft.com/office/drawing/2014/main" id="{253E28ED-DAB0-4E6F-87B4-248FD7FAC4CD}"/>
              </a:ext>
            </a:extLst>
          </p:cNvPr>
          <p:cNvSpPr/>
          <p:nvPr/>
        </p:nvSpPr>
        <p:spPr bwMode="auto">
          <a:xfrm>
            <a:off x="784905" y="2260593"/>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5" name="Rettangolo 24">
            <a:extLst>
              <a:ext uri="{FF2B5EF4-FFF2-40B4-BE49-F238E27FC236}">
                <a16:creationId xmlns:a16="http://schemas.microsoft.com/office/drawing/2014/main" id="{552AAC5B-23FB-4C8B-9217-20C30A26DD0D}"/>
              </a:ext>
            </a:extLst>
          </p:cNvPr>
          <p:cNvSpPr/>
          <p:nvPr/>
        </p:nvSpPr>
        <p:spPr bwMode="auto">
          <a:xfrm>
            <a:off x="3017198" y="3078069"/>
            <a:ext cx="1023937" cy="44664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26" name="CasellaDiTesto 25">
            <a:extLst>
              <a:ext uri="{FF2B5EF4-FFF2-40B4-BE49-F238E27FC236}">
                <a16:creationId xmlns:a16="http://schemas.microsoft.com/office/drawing/2014/main" id="{806306C0-8478-4437-9245-CE0289B05D69}"/>
              </a:ext>
            </a:extLst>
          </p:cNvPr>
          <p:cNvSpPr txBox="1"/>
          <p:nvPr/>
        </p:nvSpPr>
        <p:spPr>
          <a:xfrm>
            <a:off x="3005720" y="3078069"/>
            <a:ext cx="1039067" cy="461665"/>
          </a:xfrm>
          <a:prstGeom prst="rect">
            <a:avLst/>
          </a:prstGeom>
          <a:noFill/>
        </p:spPr>
        <p:txBody>
          <a:bodyPr wrap="none" rtlCol="0">
            <a:spAutoFit/>
          </a:bodyPr>
          <a:lstStyle/>
          <a:p>
            <a:pPr algn="ctr"/>
            <a:r>
              <a:rPr lang="it-IT" sz="1200" dirty="0"/>
              <a:t>Contatore</a:t>
            </a:r>
          </a:p>
          <a:p>
            <a:pPr algn="ctr"/>
            <a:r>
              <a:rPr lang="it-IT" sz="1200" dirty="0"/>
              <a:t>x 4</a:t>
            </a:r>
          </a:p>
        </p:txBody>
      </p:sp>
      <p:sp>
        <p:nvSpPr>
          <p:cNvPr id="31" name="Ovale 30">
            <a:extLst>
              <a:ext uri="{FF2B5EF4-FFF2-40B4-BE49-F238E27FC236}">
                <a16:creationId xmlns:a16="http://schemas.microsoft.com/office/drawing/2014/main" id="{E13C2223-D01D-4372-A955-0E0A21B708FF}"/>
              </a:ext>
            </a:extLst>
          </p:cNvPr>
          <p:cNvSpPr/>
          <p:nvPr/>
        </p:nvSpPr>
        <p:spPr>
          <a:xfrm>
            <a:off x="1350557" y="3458145"/>
            <a:ext cx="1305129" cy="1240550"/>
          </a:xfrm>
          <a:prstGeom prst="ellipse">
            <a:avLst/>
          </a:prstGeom>
          <a:ln w="28575">
            <a:solidFill>
              <a:srgbClr val="000000"/>
            </a:solidFill>
          </a:ln>
        </p:spPr>
        <p:txBody>
          <a:bodyPr wrap="square" rtlCol="0" anchor="ctr">
            <a:spAutoFit/>
          </a:bodyPr>
          <a:lstStyle/>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32" name="CasellaDiTesto 31">
            <a:extLst>
              <a:ext uri="{FF2B5EF4-FFF2-40B4-BE49-F238E27FC236}">
                <a16:creationId xmlns:a16="http://schemas.microsoft.com/office/drawing/2014/main" id="{43D02108-9B22-4883-840A-E79C46EDE79F}"/>
              </a:ext>
            </a:extLst>
          </p:cNvPr>
          <p:cNvSpPr txBox="1"/>
          <p:nvPr/>
        </p:nvSpPr>
        <p:spPr>
          <a:xfrm>
            <a:off x="1380892" y="3550259"/>
            <a:ext cx="1228221" cy="830997"/>
          </a:xfrm>
          <a:prstGeom prst="rect">
            <a:avLst/>
          </a:prstGeom>
          <a:noFill/>
        </p:spPr>
        <p:txBody>
          <a:bodyPr wrap="none" rtlCol="0">
            <a:spAutoFit/>
          </a:bodyPr>
          <a:lstStyle/>
          <a:p>
            <a:pPr algn="ctr"/>
            <a:r>
              <a:rPr lang="it-IT" sz="1200" dirty="0"/>
              <a:t>Clock</a:t>
            </a:r>
          </a:p>
          <a:p>
            <a:pPr algn="ctr"/>
            <a:r>
              <a:rPr lang="it-IT" sz="1200" dirty="0"/>
              <a:t>10 kHz</a:t>
            </a:r>
          </a:p>
          <a:p>
            <a:pPr algn="ctr"/>
            <a:r>
              <a:rPr lang="it-IT" sz="1200" dirty="0"/>
              <a:t>(con</a:t>
            </a:r>
          </a:p>
          <a:p>
            <a:pPr algn="ctr"/>
            <a:r>
              <a:rPr lang="it-IT" sz="1200" dirty="0"/>
              <a:t>attivazione)</a:t>
            </a:r>
          </a:p>
        </p:txBody>
      </p:sp>
      <p:cxnSp>
        <p:nvCxnSpPr>
          <p:cNvPr id="36" name="Connettore 2 35">
            <a:extLst>
              <a:ext uri="{FF2B5EF4-FFF2-40B4-BE49-F238E27FC236}">
                <a16:creationId xmlns:a16="http://schemas.microsoft.com/office/drawing/2014/main" id="{3937E88A-D7EB-4EBF-B003-3F94B1A2CE6D}"/>
              </a:ext>
            </a:extLst>
          </p:cNvPr>
          <p:cNvCxnSpPr>
            <a:cxnSpLocks/>
          </p:cNvCxnSpPr>
          <p:nvPr/>
        </p:nvCxnSpPr>
        <p:spPr bwMode="auto">
          <a:xfrm>
            <a:off x="5129969" y="2132944"/>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CasellaDiTesto 47">
            <a:extLst>
              <a:ext uri="{FF2B5EF4-FFF2-40B4-BE49-F238E27FC236}">
                <a16:creationId xmlns:a16="http://schemas.microsoft.com/office/drawing/2014/main" id="{78AC729D-F8E2-4901-A780-DD776AB91654}"/>
              </a:ext>
            </a:extLst>
          </p:cNvPr>
          <p:cNvSpPr txBox="1"/>
          <p:nvPr/>
        </p:nvSpPr>
        <p:spPr>
          <a:xfrm>
            <a:off x="8087286" y="1301380"/>
            <a:ext cx="843501" cy="461665"/>
          </a:xfrm>
          <a:prstGeom prst="rect">
            <a:avLst/>
          </a:prstGeom>
          <a:noFill/>
        </p:spPr>
        <p:txBody>
          <a:bodyPr wrap="none" rtlCol="0">
            <a:spAutoFit/>
          </a:bodyPr>
          <a:lstStyle/>
          <a:p>
            <a:pPr algn="ctr"/>
            <a:r>
              <a:rPr lang="it-IT" sz="1200" i="1" dirty="0">
                <a:solidFill>
                  <a:srgbClr val="000000"/>
                </a:solidFill>
              </a:rPr>
              <a:t>sindaco</a:t>
            </a:r>
          </a:p>
          <a:p>
            <a:pPr algn="ctr"/>
            <a:r>
              <a:rPr lang="it-IT" sz="1200" i="1" dirty="0">
                <a:solidFill>
                  <a:srgbClr val="000000"/>
                </a:solidFill>
              </a:rPr>
              <a:t>”a“ </a:t>
            </a:r>
          </a:p>
        </p:txBody>
      </p:sp>
      <p:sp>
        <p:nvSpPr>
          <p:cNvPr id="56" name="CasellaDiTesto 55">
            <a:extLst>
              <a:ext uri="{FF2B5EF4-FFF2-40B4-BE49-F238E27FC236}">
                <a16:creationId xmlns:a16="http://schemas.microsoft.com/office/drawing/2014/main" id="{4173EB8A-A572-432C-A701-326A8B1FA17B}"/>
              </a:ext>
            </a:extLst>
          </p:cNvPr>
          <p:cNvSpPr txBox="1"/>
          <p:nvPr/>
        </p:nvSpPr>
        <p:spPr>
          <a:xfrm>
            <a:off x="23148" y="1931854"/>
            <a:ext cx="808235" cy="307777"/>
          </a:xfrm>
          <a:prstGeom prst="rect">
            <a:avLst/>
          </a:prstGeom>
          <a:noFill/>
        </p:spPr>
        <p:txBody>
          <a:bodyPr wrap="none" rtlCol="0">
            <a:spAutoFit/>
          </a:bodyPr>
          <a:lstStyle/>
          <a:p>
            <a:r>
              <a:rPr lang="it-IT" sz="1400" i="1" dirty="0">
                <a:solidFill>
                  <a:srgbClr val="000000"/>
                </a:solidFill>
              </a:rPr>
              <a:t>D</a:t>
            </a:r>
            <a:r>
              <a:rPr lang="it-IT" sz="1400" baseline="-25000" dirty="0">
                <a:solidFill>
                  <a:srgbClr val="000000"/>
                </a:solidFill>
              </a:rPr>
              <a:t>0</a:t>
            </a:r>
            <a:r>
              <a:rPr lang="it-IT" sz="1400" dirty="0">
                <a:solidFill>
                  <a:srgbClr val="000000"/>
                </a:solidFill>
              </a:rPr>
              <a:t>÷</a:t>
            </a:r>
            <a:r>
              <a:rPr lang="it-IT" sz="1400" i="1" dirty="0">
                <a:solidFill>
                  <a:srgbClr val="000000"/>
                </a:solidFill>
              </a:rPr>
              <a:t>D</a:t>
            </a:r>
            <a:r>
              <a:rPr lang="it-IT" sz="1400" baseline="-25000" dirty="0">
                <a:solidFill>
                  <a:srgbClr val="000000"/>
                </a:solidFill>
              </a:rPr>
              <a:t>3</a:t>
            </a:r>
            <a:endParaRPr lang="it-IT" sz="1400" i="1" dirty="0">
              <a:solidFill>
                <a:srgbClr val="000000"/>
              </a:solidFill>
            </a:endParaRPr>
          </a:p>
        </p:txBody>
      </p:sp>
      <p:cxnSp>
        <p:nvCxnSpPr>
          <p:cNvPr id="93" name="Connettore 2 92">
            <a:extLst>
              <a:ext uri="{FF2B5EF4-FFF2-40B4-BE49-F238E27FC236}">
                <a16:creationId xmlns:a16="http://schemas.microsoft.com/office/drawing/2014/main" id="{8671D105-7362-4F0F-A4C7-5910B49E8157}"/>
              </a:ext>
            </a:extLst>
          </p:cNvPr>
          <p:cNvCxnSpPr>
            <a:cxnSpLocks/>
          </p:cNvCxnSpPr>
          <p:nvPr/>
        </p:nvCxnSpPr>
        <p:spPr bwMode="auto">
          <a:xfrm>
            <a:off x="825261" y="4089413"/>
            <a:ext cx="516837"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Rettangolo 93">
            <a:extLst>
              <a:ext uri="{FF2B5EF4-FFF2-40B4-BE49-F238E27FC236}">
                <a16:creationId xmlns:a16="http://schemas.microsoft.com/office/drawing/2014/main" id="{6E481502-12BB-4E6A-A1F6-323D78FF54BF}"/>
              </a:ext>
            </a:extLst>
          </p:cNvPr>
          <p:cNvSpPr/>
          <p:nvPr/>
        </p:nvSpPr>
        <p:spPr bwMode="auto">
          <a:xfrm>
            <a:off x="3492443" y="2336538"/>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95" name="CasellaDiTesto 94">
            <a:extLst>
              <a:ext uri="{FF2B5EF4-FFF2-40B4-BE49-F238E27FC236}">
                <a16:creationId xmlns:a16="http://schemas.microsoft.com/office/drawing/2014/main" id="{79730C7C-76F7-4AE7-8BD3-ABF5D5C4E4D9}"/>
              </a:ext>
            </a:extLst>
          </p:cNvPr>
          <p:cNvSpPr txBox="1"/>
          <p:nvPr/>
        </p:nvSpPr>
        <p:spPr>
          <a:xfrm>
            <a:off x="3546869" y="2393625"/>
            <a:ext cx="1521570" cy="276999"/>
          </a:xfrm>
          <a:prstGeom prst="rect">
            <a:avLst/>
          </a:prstGeom>
          <a:noFill/>
        </p:spPr>
        <p:txBody>
          <a:bodyPr wrap="none" rtlCol="0">
            <a:spAutoFit/>
          </a:bodyPr>
          <a:lstStyle/>
          <a:p>
            <a:r>
              <a:rPr lang="it-IT" sz="1200" dirty="0" err="1"/>
              <a:t>Demux</a:t>
            </a:r>
            <a:r>
              <a:rPr lang="it-IT" sz="1200" dirty="0"/>
              <a:t> 4 uscite</a:t>
            </a:r>
          </a:p>
        </p:txBody>
      </p:sp>
      <p:cxnSp>
        <p:nvCxnSpPr>
          <p:cNvPr id="96" name="Connettore 2 95">
            <a:extLst>
              <a:ext uri="{FF2B5EF4-FFF2-40B4-BE49-F238E27FC236}">
                <a16:creationId xmlns:a16="http://schemas.microsoft.com/office/drawing/2014/main" id="{6DF56326-E72C-47DE-8467-985BE18DDDE1}"/>
              </a:ext>
            </a:extLst>
          </p:cNvPr>
          <p:cNvCxnSpPr>
            <a:cxnSpLocks/>
          </p:cNvCxnSpPr>
          <p:nvPr/>
        </p:nvCxnSpPr>
        <p:spPr bwMode="auto">
          <a:xfrm>
            <a:off x="2697929" y="2407236"/>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nettore 2 96">
            <a:extLst>
              <a:ext uri="{FF2B5EF4-FFF2-40B4-BE49-F238E27FC236}">
                <a16:creationId xmlns:a16="http://schemas.microsoft.com/office/drawing/2014/main" id="{274C7F29-CB86-4FD5-B5C4-87E872A8F5CE}"/>
              </a:ext>
            </a:extLst>
          </p:cNvPr>
          <p:cNvCxnSpPr>
            <a:cxnSpLocks/>
          </p:cNvCxnSpPr>
          <p:nvPr/>
        </p:nvCxnSpPr>
        <p:spPr bwMode="auto">
          <a:xfrm>
            <a:off x="2707449" y="2559636"/>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8" name="Rettangolo 97">
            <a:extLst>
              <a:ext uri="{FF2B5EF4-FFF2-40B4-BE49-F238E27FC236}">
                <a16:creationId xmlns:a16="http://schemas.microsoft.com/office/drawing/2014/main" id="{83245501-43D6-49F5-9179-3BE149B264F9}"/>
              </a:ext>
            </a:extLst>
          </p:cNvPr>
          <p:cNvSpPr/>
          <p:nvPr/>
        </p:nvSpPr>
        <p:spPr bwMode="auto">
          <a:xfrm>
            <a:off x="5935638" y="1372713"/>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99" name="CasellaDiTesto 98">
            <a:extLst>
              <a:ext uri="{FF2B5EF4-FFF2-40B4-BE49-F238E27FC236}">
                <a16:creationId xmlns:a16="http://schemas.microsoft.com/office/drawing/2014/main" id="{865C9B3E-0DE5-41B2-94B7-D69A03333C66}"/>
              </a:ext>
            </a:extLst>
          </p:cNvPr>
          <p:cNvSpPr txBox="1"/>
          <p:nvPr/>
        </p:nvSpPr>
        <p:spPr>
          <a:xfrm>
            <a:off x="5961488" y="1429800"/>
            <a:ext cx="1574470" cy="276999"/>
          </a:xfrm>
          <a:prstGeom prst="rect">
            <a:avLst/>
          </a:prstGeom>
          <a:noFill/>
        </p:spPr>
        <p:txBody>
          <a:bodyPr wrap="none" rtlCol="0">
            <a:spAutoFit/>
          </a:bodyPr>
          <a:lstStyle/>
          <a:p>
            <a:r>
              <a:rPr lang="it-IT" sz="1200" dirty="0"/>
              <a:t>Contatore x 200</a:t>
            </a:r>
          </a:p>
        </p:txBody>
      </p:sp>
      <p:sp>
        <p:nvSpPr>
          <p:cNvPr id="100" name="Rettangolo 99">
            <a:extLst>
              <a:ext uri="{FF2B5EF4-FFF2-40B4-BE49-F238E27FC236}">
                <a16:creationId xmlns:a16="http://schemas.microsoft.com/office/drawing/2014/main" id="{21809CA1-29F7-4C28-8059-3F3E7A18873F}"/>
              </a:ext>
            </a:extLst>
          </p:cNvPr>
          <p:cNvSpPr/>
          <p:nvPr/>
        </p:nvSpPr>
        <p:spPr bwMode="auto">
          <a:xfrm>
            <a:off x="5930899" y="1866903"/>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1" name="CasellaDiTesto 100">
            <a:extLst>
              <a:ext uri="{FF2B5EF4-FFF2-40B4-BE49-F238E27FC236}">
                <a16:creationId xmlns:a16="http://schemas.microsoft.com/office/drawing/2014/main" id="{6AC26273-3ACA-4365-92AA-35BC990DF33B}"/>
              </a:ext>
            </a:extLst>
          </p:cNvPr>
          <p:cNvSpPr txBox="1"/>
          <p:nvPr/>
        </p:nvSpPr>
        <p:spPr>
          <a:xfrm>
            <a:off x="5956749" y="1923990"/>
            <a:ext cx="1574470" cy="276999"/>
          </a:xfrm>
          <a:prstGeom prst="rect">
            <a:avLst/>
          </a:prstGeom>
          <a:noFill/>
        </p:spPr>
        <p:txBody>
          <a:bodyPr wrap="none" rtlCol="0">
            <a:spAutoFit/>
          </a:bodyPr>
          <a:lstStyle/>
          <a:p>
            <a:r>
              <a:rPr lang="it-IT" sz="1200" dirty="0"/>
              <a:t>Contatore x 200</a:t>
            </a:r>
          </a:p>
        </p:txBody>
      </p:sp>
      <p:sp>
        <p:nvSpPr>
          <p:cNvPr id="102" name="Rettangolo 101">
            <a:extLst>
              <a:ext uri="{FF2B5EF4-FFF2-40B4-BE49-F238E27FC236}">
                <a16:creationId xmlns:a16="http://schemas.microsoft.com/office/drawing/2014/main" id="{6F3AD48B-B2B9-4504-8B62-AC8954D46726}"/>
              </a:ext>
            </a:extLst>
          </p:cNvPr>
          <p:cNvSpPr/>
          <p:nvPr/>
        </p:nvSpPr>
        <p:spPr bwMode="auto">
          <a:xfrm>
            <a:off x="5926104" y="2465129"/>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3" name="CasellaDiTesto 102">
            <a:extLst>
              <a:ext uri="{FF2B5EF4-FFF2-40B4-BE49-F238E27FC236}">
                <a16:creationId xmlns:a16="http://schemas.microsoft.com/office/drawing/2014/main" id="{8AFE7034-635F-4A0C-87A0-B6DEBDA3D9BB}"/>
              </a:ext>
            </a:extLst>
          </p:cNvPr>
          <p:cNvSpPr txBox="1"/>
          <p:nvPr/>
        </p:nvSpPr>
        <p:spPr>
          <a:xfrm>
            <a:off x="5966242" y="2522216"/>
            <a:ext cx="1574470" cy="276999"/>
          </a:xfrm>
          <a:prstGeom prst="rect">
            <a:avLst/>
          </a:prstGeom>
          <a:noFill/>
        </p:spPr>
        <p:txBody>
          <a:bodyPr wrap="none" rtlCol="0">
            <a:spAutoFit/>
          </a:bodyPr>
          <a:lstStyle/>
          <a:p>
            <a:r>
              <a:rPr lang="it-IT" sz="1200" dirty="0"/>
              <a:t>Contatore x 200</a:t>
            </a:r>
          </a:p>
        </p:txBody>
      </p:sp>
      <p:sp>
        <p:nvSpPr>
          <p:cNvPr id="104" name="Rettangolo 103">
            <a:extLst>
              <a:ext uri="{FF2B5EF4-FFF2-40B4-BE49-F238E27FC236}">
                <a16:creationId xmlns:a16="http://schemas.microsoft.com/office/drawing/2014/main" id="{9AA7CEED-3693-4A99-A171-D7F5779E9279}"/>
              </a:ext>
            </a:extLst>
          </p:cNvPr>
          <p:cNvSpPr/>
          <p:nvPr/>
        </p:nvSpPr>
        <p:spPr bwMode="auto">
          <a:xfrm>
            <a:off x="5935638" y="3006814"/>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5" name="CasellaDiTesto 104">
            <a:extLst>
              <a:ext uri="{FF2B5EF4-FFF2-40B4-BE49-F238E27FC236}">
                <a16:creationId xmlns:a16="http://schemas.microsoft.com/office/drawing/2014/main" id="{36D1BFDB-816E-4938-8969-046E1CCED61F}"/>
              </a:ext>
            </a:extLst>
          </p:cNvPr>
          <p:cNvSpPr txBox="1"/>
          <p:nvPr/>
        </p:nvSpPr>
        <p:spPr>
          <a:xfrm>
            <a:off x="5961488" y="3063901"/>
            <a:ext cx="1574470" cy="276999"/>
          </a:xfrm>
          <a:prstGeom prst="rect">
            <a:avLst/>
          </a:prstGeom>
          <a:noFill/>
        </p:spPr>
        <p:txBody>
          <a:bodyPr wrap="none" rtlCol="0">
            <a:spAutoFit/>
          </a:bodyPr>
          <a:lstStyle/>
          <a:p>
            <a:r>
              <a:rPr lang="it-IT" sz="1200" dirty="0"/>
              <a:t>Contatore x 200</a:t>
            </a:r>
          </a:p>
        </p:txBody>
      </p:sp>
      <p:sp>
        <p:nvSpPr>
          <p:cNvPr id="106" name="Rettangolo 105">
            <a:extLst>
              <a:ext uri="{FF2B5EF4-FFF2-40B4-BE49-F238E27FC236}">
                <a16:creationId xmlns:a16="http://schemas.microsoft.com/office/drawing/2014/main" id="{426D9C82-14BC-4EF0-A6E2-89BAD7CAA28E}"/>
              </a:ext>
            </a:extLst>
          </p:cNvPr>
          <p:cNvSpPr/>
          <p:nvPr/>
        </p:nvSpPr>
        <p:spPr bwMode="auto">
          <a:xfrm>
            <a:off x="5932250" y="3539734"/>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7" name="CasellaDiTesto 106">
            <a:extLst>
              <a:ext uri="{FF2B5EF4-FFF2-40B4-BE49-F238E27FC236}">
                <a16:creationId xmlns:a16="http://schemas.microsoft.com/office/drawing/2014/main" id="{F03B86CA-10ED-46CD-9FDB-ADDD099BA6DB}"/>
              </a:ext>
            </a:extLst>
          </p:cNvPr>
          <p:cNvSpPr txBox="1"/>
          <p:nvPr/>
        </p:nvSpPr>
        <p:spPr>
          <a:xfrm>
            <a:off x="5958100" y="3596821"/>
            <a:ext cx="1574470" cy="276999"/>
          </a:xfrm>
          <a:prstGeom prst="rect">
            <a:avLst/>
          </a:prstGeom>
          <a:noFill/>
        </p:spPr>
        <p:txBody>
          <a:bodyPr wrap="none" rtlCol="0">
            <a:spAutoFit/>
          </a:bodyPr>
          <a:lstStyle/>
          <a:p>
            <a:r>
              <a:rPr lang="it-IT" sz="1200" dirty="0"/>
              <a:t>Contatore x 200</a:t>
            </a:r>
          </a:p>
        </p:txBody>
      </p:sp>
      <p:sp>
        <p:nvSpPr>
          <p:cNvPr id="108" name="Rettangolo 107">
            <a:extLst>
              <a:ext uri="{FF2B5EF4-FFF2-40B4-BE49-F238E27FC236}">
                <a16:creationId xmlns:a16="http://schemas.microsoft.com/office/drawing/2014/main" id="{D03B32E8-77BB-47E1-9E23-DE6D7AB481E5}"/>
              </a:ext>
            </a:extLst>
          </p:cNvPr>
          <p:cNvSpPr/>
          <p:nvPr/>
        </p:nvSpPr>
        <p:spPr bwMode="auto">
          <a:xfrm>
            <a:off x="5926104" y="4063541"/>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09" name="CasellaDiTesto 108">
            <a:extLst>
              <a:ext uri="{FF2B5EF4-FFF2-40B4-BE49-F238E27FC236}">
                <a16:creationId xmlns:a16="http://schemas.microsoft.com/office/drawing/2014/main" id="{52A10697-56EB-457A-946D-31D7F0AF501D}"/>
              </a:ext>
            </a:extLst>
          </p:cNvPr>
          <p:cNvSpPr txBox="1"/>
          <p:nvPr/>
        </p:nvSpPr>
        <p:spPr>
          <a:xfrm>
            <a:off x="5951954" y="4120628"/>
            <a:ext cx="1574470" cy="276999"/>
          </a:xfrm>
          <a:prstGeom prst="rect">
            <a:avLst/>
          </a:prstGeom>
          <a:noFill/>
        </p:spPr>
        <p:txBody>
          <a:bodyPr wrap="none" rtlCol="0">
            <a:spAutoFit/>
          </a:bodyPr>
          <a:lstStyle/>
          <a:p>
            <a:r>
              <a:rPr lang="it-IT" sz="1200" dirty="0"/>
              <a:t>Contatore x 200</a:t>
            </a:r>
          </a:p>
        </p:txBody>
      </p:sp>
      <p:cxnSp>
        <p:nvCxnSpPr>
          <p:cNvPr id="110" name="Connettore 2 109">
            <a:extLst>
              <a:ext uri="{FF2B5EF4-FFF2-40B4-BE49-F238E27FC236}">
                <a16:creationId xmlns:a16="http://schemas.microsoft.com/office/drawing/2014/main" id="{643EF2C9-94D2-4D50-8EFC-BCA7232F6AAE}"/>
              </a:ext>
            </a:extLst>
          </p:cNvPr>
          <p:cNvCxnSpPr>
            <a:cxnSpLocks/>
          </p:cNvCxnSpPr>
          <p:nvPr/>
        </p:nvCxnSpPr>
        <p:spPr bwMode="auto">
          <a:xfrm>
            <a:off x="5514992" y="1599632"/>
            <a:ext cx="411112"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Figura a mano libera: forma 118">
            <a:extLst>
              <a:ext uri="{FF2B5EF4-FFF2-40B4-BE49-F238E27FC236}">
                <a16:creationId xmlns:a16="http://schemas.microsoft.com/office/drawing/2014/main" id="{AF5F0FCE-1F4C-4970-8C31-3C393274B84B}"/>
              </a:ext>
            </a:extLst>
          </p:cNvPr>
          <p:cNvSpPr/>
          <p:nvPr/>
        </p:nvSpPr>
        <p:spPr>
          <a:xfrm>
            <a:off x="5114937" y="1600196"/>
            <a:ext cx="414338" cy="385762"/>
          </a:xfrm>
          <a:custGeom>
            <a:avLst/>
            <a:gdLst>
              <a:gd name="connsiteX0" fmla="*/ 0 w 414338"/>
              <a:gd name="connsiteY0" fmla="*/ 385762 h 385762"/>
              <a:gd name="connsiteX1" fmla="*/ 414338 w 414338"/>
              <a:gd name="connsiteY1" fmla="*/ 385762 h 385762"/>
              <a:gd name="connsiteX2" fmla="*/ 414338 w 414338"/>
              <a:gd name="connsiteY2" fmla="*/ 0 h 385762"/>
            </a:gdLst>
            <a:ahLst/>
            <a:cxnLst>
              <a:cxn ang="0">
                <a:pos x="connsiteX0" y="connsiteY0"/>
              </a:cxn>
              <a:cxn ang="0">
                <a:pos x="connsiteX1" y="connsiteY1"/>
              </a:cxn>
              <a:cxn ang="0">
                <a:pos x="connsiteX2" y="connsiteY2"/>
              </a:cxn>
            </a:cxnLst>
            <a:rect l="l" t="t" r="r" b="b"/>
            <a:pathLst>
              <a:path w="414338" h="385762">
                <a:moveTo>
                  <a:pt x="0" y="385762"/>
                </a:moveTo>
                <a:lnTo>
                  <a:pt x="414338" y="385762"/>
                </a:lnTo>
                <a:lnTo>
                  <a:pt x="414338" y="0"/>
                </a:lnTo>
              </a:path>
            </a:pathLst>
          </a:custGeom>
          <a:noFill/>
          <a:ln w="28575">
            <a:solidFill>
              <a:srgbClr val="000000"/>
            </a:solidFill>
          </a:ln>
        </p:spPr>
        <p:txBody>
          <a:bodyPr rtlCol="0" anchor="ctr"/>
          <a:lstStyle/>
          <a:p>
            <a:pPr algn="ctr"/>
            <a:endParaRPr lang="it-IT"/>
          </a:p>
        </p:txBody>
      </p:sp>
      <p:cxnSp>
        <p:nvCxnSpPr>
          <p:cNvPr id="120" name="Connettore 2 119">
            <a:extLst>
              <a:ext uri="{FF2B5EF4-FFF2-40B4-BE49-F238E27FC236}">
                <a16:creationId xmlns:a16="http://schemas.microsoft.com/office/drawing/2014/main" id="{E1F2BD2E-7BDB-455E-8D6A-FA98E1D85BCA}"/>
              </a:ext>
            </a:extLst>
          </p:cNvPr>
          <p:cNvCxnSpPr>
            <a:cxnSpLocks/>
          </p:cNvCxnSpPr>
          <p:nvPr/>
        </p:nvCxnSpPr>
        <p:spPr bwMode="auto">
          <a:xfrm>
            <a:off x="5137782" y="2559636"/>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1" name="Connettore 2 120">
            <a:extLst>
              <a:ext uri="{FF2B5EF4-FFF2-40B4-BE49-F238E27FC236}">
                <a16:creationId xmlns:a16="http://schemas.microsoft.com/office/drawing/2014/main" id="{38E232C3-E373-4074-BDD5-CB4A3C0A481E}"/>
              </a:ext>
            </a:extLst>
          </p:cNvPr>
          <p:cNvCxnSpPr>
            <a:cxnSpLocks/>
          </p:cNvCxnSpPr>
          <p:nvPr/>
        </p:nvCxnSpPr>
        <p:spPr bwMode="auto">
          <a:xfrm>
            <a:off x="5512266" y="3190623"/>
            <a:ext cx="411112"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Connettore 2 121">
            <a:extLst>
              <a:ext uri="{FF2B5EF4-FFF2-40B4-BE49-F238E27FC236}">
                <a16:creationId xmlns:a16="http://schemas.microsoft.com/office/drawing/2014/main" id="{0AAEFDDC-7FE5-40A3-BB48-326C1B03B5AC}"/>
              </a:ext>
            </a:extLst>
          </p:cNvPr>
          <p:cNvCxnSpPr>
            <a:cxnSpLocks/>
          </p:cNvCxnSpPr>
          <p:nvPr/>
        </p:nvCxnSpPr>
        <p:spPr bwMode="auto">
          <a:xfrm>
            <a:off x="5521786" y="3728791"/>
            <a:ext cx="411112"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 name="Connettore 2 122">
            <a:extLst>
              <a:ext uri="{FF2B5EF4-FFF2-40B4-BE49-F238E27FC236}">
                <a16:creationId xmlns:a16="http://schemas.microsoft.com/office/drawing/2014/main" id="{A0533131-1E50-4215-9230-6549001DE455}"/>
              </a:ext>
            </a:extLst>
          </p:cNvPr>
          <p:cNvCxnSpPr>
            <a:cxnSpLocks/>
          </p:cNvCxnSpPr>
          <p:nvPr/>
        </p:nvCxnSpPr>
        <p:spPr bwMode="auto">
          <a:xfrm>
            <a:off x="5531306" y="4252671"/>
            <a:ext cx="411112"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4" name="Figura a mano libera: forma 123">
            <a:extLst>
              <a:ext uri="{FF2B5EF4-FFF2-40B4-BE49-F238E27FC236}">
                <a16:creationId xmlns:a16="http://schemas.microsoft.com/office/drawing/2014/main" id="{E5B53E7E-AF07-4EC2-9A20-CF94EE2F0CCB}"/>
              </a:ext>
            </a:extLst>
          </p:cNvPr>
          <p:cNvSpPr/>
          <p:nvPr/>
        </p:nvSpPr>
        <p:spPr>
          <a:xfrm>
            <a:off x="5105412" y="2628896"/>
            <a:ext cx="414337" cy="557212"/>
          </a:xfrm>
          <a:custGeom>
            <a:avLst/>
            <a:gdLst>
              <a:gd name="connsiteX0" fmla="*/ 0 w 414337"/>
              <a:gd name="connsiteY0" fmla="*/ 0 h 557212"/>
              <a:gd name="connsiteX1" fmla="*/ 414337 w 414337"/>
              <a:gd name="connsiteY1" fmla="*/ 0 h 557212"/>
              <a:gd name="connsiteX2" fmla="*/ 414337 w 414337"/>
              <a:gd name="connsiteY2" fmla="*/ 557212 h 557212"/>
              <a:gd name="connsiteX3" fmla="*/ 414337 w 414337"/>
              <a:gd name="connsiteY3" fmla="*/ 557212 h 557212"/>
            </a:gdLst>
            <a:ahLst/>
            <a:cxnLst>
              <a:cxn ang="0">
                <a:pos x="connsiteX0" y="connsiteY0"/>
              </a:cxn>
              <a:cxn ang="0">
                <a:pos x="connsiteX1" y="connsiteY1"/>
              </a:cxn>
              <a:cxn ang="0">
                <a:pos x="connsiteX2" y="connsiteY2"/>
              </a:cxn>
              <a:cxn ang="0">
                <a:pos x="connsiteX3" y="connsiteY3"/>
              </a:cxn>
            </a:cxnLst>
            <a:rect l="l" t="t" r="r" b="b"/>
            <a:pathLst>
              <a:path w="414337" h="557212">
                <a:moveTo>
                  <a:pt x="0" y="0"/>
                </a:moveTo>
                <a:lnTo>
                  <a:pt x="414337" y="0"/>
                </a:lnTo>
                <a:lnTo>
                  <a:pt x="414337" y="557212"/>
                </a:lnTo>
                <a:lnTo>
                  <a:pt x="414337" y="557212"/>
                </a:lnTo>
              </a:path>
            </a:pathLst>
          </a:custGeom>
          <a:noFill/>
          <a:ln w="28575">
            <a:solidFill>
              <a:srgbClr val="000000"/>
            </a:solidFill>
          </a:ln>
        </p:spPr>
        <p:txBody>
          <a:bodyPr rtlCol="0" anchor="ctr"/>
          <a:lstStyle/>
          <a:p>
            <a:pPr algn="ctr"/>
            <a:endParaRPr lang="it-IT"/>
          </a:p>
        </p:txBody>
      </p:sp>
      <p:sp>
        <p:nvSpPr>
          <p:cNvPr id="126" name="Figura a mano libera: forma 125">
            <a:extLst>
              <a:ext uri="{FF2B5EF4-FFF2-40B4-BE49-F238E27FC236}">
                <a16:creationId xmlns:a16="http://schemas.microsoft.com/office/drawing/2014/main" id="{305B3283-5C9A-4841-B94D-DC136E2BFB24}"/>
              </a:ext>
            </a:extLst>
          </p:cNvPr>
          <p:cNvSpPr/>
          <p:nvPr/>
        </p:nvSpPr>
        <p:spPr>
          <a:xfrm>
            <a:off x="4957775" y="2714621"/>
            <a:ext cx="657225" cy="1014412"/>
          </a:xfrm>
          <a:custGeom>
            <a:avLst/>
            <a:gdLst>
              <a:gd name="connsiteX0" fmla="*/ 0 w 657225"/>
              <a:gd name="connsiteY0" fmla="*/ 0 h 1014412"/>
              <a:gd name="connsiteX1" fmla="*/ 0 w 657225"/>
              <a:gd name="connsiteY1" fmla="*/ 1014412 h 1014412"/>
              <a:gd name="connsiteX2" fmla="*/ 657225 w 657225"/>
              <a:gd name="connsiteY2" fmla="*/ 1014412 h 1014412"/>
            </a:gdLst>
            <a:ahLst/>
            <a:cxnLst>
              <a:cxn ang="0">
                <a:pos x="connsiteX0" y="connsiteY0"/>
              </a:cxn>
              <a:cxn ang="0">
                <a:pos x="connsiteX1" y="connsiteY1"/>
              </a:cxn>
              <a:cxn ang="0">
                <a:pos x="connsiteX2" y="connsiteY2"/>
              </a:cxn>
            </a:cxnLst>
            <a:rect l="l" t="t" r="r" b="b"/>
            <a:pathLst>
              <a:path w="657225" h="1014412">
                <a:moveTo>
                  <a:pt x="0" y="0"/>
                </a:moveTo>
                <a:lnTo>
                  <a:pt x="0" y="1014412"/>
                </a:lnTo>
                <a:lnTo>
                  <a:pt x="657225" y="1014412"/>
                </a:lnTo>
              </a:path>
            </a:pathLst>
          </a:custGeom>
          <a:noFill/>
          <a:ln w="28575">
            <a:solidFill>
              <a:srgbClr val="000000"/>
            </a:solidFill>
          </a:ln>
        </p:spPr>
        <p:txBody>
          <a:bodyPr rtlCol="0" anchor="ctr"/>
          <a:lstStyle/>
          <a:p>
            <a:pPr algn="ctr"/>
            <a:endParaRPr lang="it-IT"/>
          </a:p>
        </p:txBody>
      </p:sp>
      <p:sp>
        <p:nvSpPr>
          <p:cNvPr id="127" name="Figura a mano libera: forma 126">
            <a:extLst>
              <a:ext uri="{FF2B5EF4-FFF2-40B4-BE49-F238E27FC236}">
                <a16:creationId xmlns:a16="http://schemas.microsoft.com/office/drawing/2014/main" id="{B175FBC6-4531-4788-BD7A-ED6345F2E6AF}"/>
              </a:ext>
            </a:extLst>
          </p:cNvPr>
          <p:cNvSpPr/>
          <p:nvPr/>
        </p:nvSpPr>
        <p:spPr>
          <a:xfrm>
            <a:off x="4686312" y="2728908"/>
            <a:ext cx="871538" cy="1528763"/>
          </a:xfrm>
          <a:custGeom>
            <a:avLst/>
            <a:gdLst>
              <a:gd name="connsiteX0" fmla="*/ 871538 w 871538"/>
              <a:gd name="connsiteY0" fmla="*/ 1528763 h 1528763"/>
              <a:gd name="connsiteX1" fmla="*/ 0 w 871538"/>
              <a:gd name="connsiteY1" fmla="*/ 1528763 h 1528763"/>
              <a:gd name="connsiteX2" fmla="*/ 0 w 871538"/>
              <a:gd name="connsiteY2" fmla="*/ 0 h 1528763"/>
            </a:gdLst>
            <a:ahLst/>
            <a:cxnLst>
              <a:cxn ang="0">
                <a:pos x="connsiteX0" y="connsiteY0"/>
              </a:cxn>
              <a:cxn ang="0">
                <a:pos x="connsiteX1" y="connsiteY1"/>
              </a:cxn>
              <a:cxn ang="0">
                <a:pos x="connsiteX2" y="connsiteY2"/>
              </a:cxn>
            </a:cxnLst>
            <a:rect l="l" t="t" r="r" b="b"/>
            <a:pathLst>
              <a:path w="871538" h="1528763">
                <a:moveTo>
                  <a:pt x="871538" y="1528763"/>
                </a:moveTo>
                <a:lnTo>
                  <a:pt x="0" y="1528763"/>
                </a:lnTo>
                <a:lnTo>
                  <a:pt x="0" y="0"/>
                </a:lnTo>
              </a:path>
            </a:pathLst>
          </a:custGeom>
          <a:noFill/>
          <a:ln w="28575">
            <a:solidFill>
              <a:srgbClr val="000000"/>
            </a:solidFill>
          </a:ln>
        </p:spPr>
        <p:txBody>
          <a:bodyPr rtlCol="0" anchor="ctr"/>
          <a:lstStyle/>
          <a:p>
            <a:pPr algn="ctr"/>
            <a:endParaRPr lang="it-IT"/>
          </a:p>
        </p:txBody>
      </p:sp>
      <p:cxnSp>
        <p:nvCxnSpPr>
          <p:cNvPr id="145" name="Connettore 2 144">
            <a:extLst>
              <a:ext uri="{FF2B5EF4-FFF2-40B4-BE49-F238E27FC236}">
                <a16:creationId xmlns:a16="http://schemas.microsoft.com/office/drawing/2014/main" id="{ED953A2E-3E5D-4B44-BE7F-4976D49B6619}"/>
              </a:ext>
            </a:extLst>
          </p:cNvPr>
          <p:cNvCxnSpPr>
            <a:cxnSpLocks/>
          </p:cNvCxnSpPr>
          <p:nvPr/>
        </p:nvCxnSpPr>
        <p:spPr bwMode="auto">
          <a:xfrm>
            <a:off x="2322648" y="3295447"/>
            <a:ext cx="687252" cy="594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 name="Ovale 146">
            <a:extLst>
              <a:ext uri="{FF2B5EF4-FFF2-40B4-BE49-F238E27FC236}">
                <a16:creationId xmlns:a16="http://schemas.microsoft.com/office/drawing/2014/main" id="{5344435C-65D9-4FF9-A187-6234914B0873}"/>
              </a:ext>
            </a:extLst>
          </p:cNvPr>
          <p:cNvSpPr/>
          <p:nvPr/>
        </p:nvSpPr>
        <p:spPr bwMode="auto">
          <a:xfrm>
            <a:off x="2266467" y="3228419"/>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149" name="Connettore 2 148">
            <a:extLst>
              <a:ext uri="{FF2B5EF4-FFF2-40B4-BE49-F238E27FC236}">
                <a16:creationId xmlns:a16="http://schemas.microsoft.com/office/drawing/2014/main" id="{396FE60D-1E76-444E-8AFC-23ACD4A373A2}"/>
              </a:ext>
            </a:extLst>
          </p:cNvPr>
          <p:cNvCxnSpPr>
            <a:cxnSpLocks/>
          </p:cNvCxnSpPr>
          <p:nvPr/>
        </p:nvCxnSpPr>
        <p:spPr bwMode="auto">
          <a:xfrm>
            <a:off x="4050828" y="3295448"/>
            <a:ext cx="359231"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 name="Connettore diritto 152">
            <a:extLst>
              <a:ext uri="{FF2B5EF4-FFF2-40B4-BE49-F238E27FC236}">
                <a16:creationId xmlns:a16="http://schemas.microsoft.com/office/drawing/2014/main" id="{1D60F562-D9BF-4043-9AE8-8CA7730A0545}"/>
              </a:ext>
            </a:extLst>
          </p:cNvPr>
          <p:cNvCxnSpPr>
            <a:cxnSpLocks/>
          </p:cNvCxnSpPr>
          <p:nvPr/>
        </p:nvCxnSpPr>
        <p:spPr bwMode="auto">
          <a:xfrm>
            <a:off x="2689173" y="4107960"/>
            <a:ext cx="1720886" cy="2754"/>
          </a:xfrm>
          <a:prstGeom prst="line">
            <a:avLst/>
          </a:prstGeom>
          <a:noFill/>
          <a:ln w="22225" cap="flat" cmpd="sng" algn="ctr">
            <a:solidFill>
              <a:srgbClr val="000000"/>
            </a:solidFill>
            <a:prstDash val="solid"/>
            <a:round/>
            <a:headEnd type="triangle" w="lg" len="lg"/>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Connettore diritto 154">
            <a:extLst>
              <a:ext uri="{FF2B5EF4-FFF2-40B4-BE49-F238E27FC236}">
                <a16:creationId xmlns:a16="http://schemas.microsoft.com/office/drawing/2014/main" id="{3452B310-6B6F-4D27-9EB4-AE46F5134919}"/>
              </a:ext>
            </a:extLst>
          </p:cNvPr>
          <p:cNvCxnSpPr>
            <a:cxnSpLocks/>
          </p:cNvCxnSpPr>
          <p:nvPr/>
        </p:nvCxnSpPr>
        <p:spPr bwMode="auto">
          <a:xfrm flipH="1">
            <a:off x="4424363" y="3290684"/>
            <a:ext cx="4763" cy="613205"/>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9" name="Ovale 158">
            <a:extLst>
              <a:ext uri="{FF2B5EF4-FFF2-40B4-BE49-F238E27FC236}">
                <a16:creationId xmlns:a16="http://schemas.microsoft.com/office/drawing/2014/main" id="{70DB1F5D-5BED-4655-BBC1-4AC455C35E7B}"/>
              </a:ext>
            </a:extLst>
          </p:cNvPr>
          <p:cNvSpPr/>
          <p:nvPr/>
        </p:nvSpPr>
        <p:spPr bwMode="auto">
          <a:xfrm>
            <a:off x="4366087" y="3232539"/>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60" name="Figura a mano libera: forma 159">
            <a:extLst>
              <a:ext uri="{FF2B5EF4-FFF2-40B4-BE49-F238E27FC236}">
                <a16:creationId xmlns:a16="http://schemas.microsoft.com/office/drawing/2014/main" id="{5BE588B2-9280-41B7-A824-C9932455E022}"/>
              </a:ext>
            </a:extLst>
          </p:cNvPr>
          <p:cNvSpPr/>
          <p:nvPr/>
        </p:nvSpPr>
        <p:spPr>
          <a:xfrm>
            <a:off x="3128963" y="2914650"/>
            <a:ext cx="1304925" cy="376238"/>
          </a:xfrm>
          <a:custGeom>
            <a:avLst/>
            <a:gdLst>
              <a:gd name="connsiteX0" fmla="*/ 1300163 w 1304925"/>
              <a:gd name="connsiteY0" fmla="*/ 376238 h 376238"/>
              <a:gd name="connsiteX1" fmla="*/ 1304925 w 1304925"/>
              <a:gd name="connsiteY1" fmla="*/ 14288 h 376238"/>
              <a:gd name="connsiteX2" fmla="*/ 0 w 1304925"/>
              <a:gd name="connsiteY2" fmla="*/ 0 h 376238"/>
            </a:gdLst>
            <a:ahLst/>
            <a:cxnLst>
              <a:cxn ang="0">
                <a:pos x="connsiteX0" y="connsiteY0"/>
              </a:cxn>
              <a:cxn ang="0">
                <a:pos x="connsiteX1" y="connsiteY1"/>
              </a:cxn>
              <a:cxn ang="0">
                <a:pos x="connsiteX2" y="connsiteY2"/>
              </a:cxn>
            </a:cxnLst>
            <a:rect l="l" t="t" r="r" b="b"/>
            <a:pathLst>
              <a:path w="1304925" h="376238">
                <a:moveTo>
                  <a:pt x="1300163" y="376238"/>
                </a:moveTo>
                <a:cubicBezTo>
                  <a:pt x="1301750" y="255588"/>
                  <a:pt x="1303338" y="134938"/>
                  <a:pt x="1304925" y="14288"/>
                </a:cubicBezTo>
                <a:lnTo>
                  <a:pt x="0" y="0"/>
                </a:lnTo>
              </a:path>
            </a:pathLst>
          </a:custGeom>
          <a:noFill/>
          <a:ln w="28575">
            <a:solidFill>
              <a:srgbClr val="000000"/>
            </a:solidFill>
          </a:ln>
        </p:spPr>
        <p:txBody>
          <a:bodyPr rtlCol="0" anchor="ctr"/>
          <a:lstStyle/>
          <a:p>
            <a:pPr algn="ctr"/>
            <a:endParaRPr lang="it-IT"/>
          </a:p>
        </p:txBody>
      </p:sp>
      <p:cxnSp>
        <p:nvCxnSpPr>
          <p:cNvPr id="162" name="Connettore 2 161">
            <a:extLst>
              <a:ext uri="{FF2B5EF4-FFF2-40B4-BE49-F238E27FC236}">
                <a16:creationId xmlns:a16="http://schemas.microsoft.com/office/drawing/2014/main" id="{36CB8257-3EE4-464B-80DA-7A9BF7AADB9C}"/>
              </a:ext>
            </a:extLst>
          </p:cNvPr>
          <p:cNvCxnSpPr/>
          <p:nvPr/>
        </p:nvCxnSpPr>
        <p:spPr bwMode="auto">
          <a:xfrm flipV="1">
            <a:off x="3700463" y="2728908"/>
            <a:ext cx="0" cy="197440"/>
          </a:xfrm>
          <a:prstGeom prst="straightConnector1">
            <a:avLst/>
          </a:prstGeom>
          <a:noFill/>
          <a:ln w="22225" cap="flat" cmpd="sng" algn="ctr">
            <a:solidFill>
              <a:srgbClr val="00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 name="Connettore diritto 163">
            <a:extLst>
              <a:ext uri="{FF2B5EF4-FFF2-40B4-BE49-F238E27FC236}">
                <a16:creationId xmlns:a16="http://schemas.microsoft.com/office/drawing/2014/main" id="{ADE9D8BB-4F5A-4BFF-8492-F9DE307B20C3}"/>
              </a:ext>
            </a:extLst>
          </p:cNvPr>
          <p:cNvCxnSpPr>
            <a:stCxn id="160" idx="2"/>
          </p:cNvCxnSpPr>
          <p:nvPr/>
        </p:nvCxnSpPr>
        <p:spPr bwMode="auto">
          <a:xfrm flipV="1">
            <a:off x="3128963" y="1599632"/>
            <a:ext cx="0" cy="1315018"/>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Connettore diritto 165">
            <a:extLst>
              <a:ext uri="{FF2B5EF4-FFF2-40B4-BE49-F238E27FC236}">
                <a16:creationId xmlns:a16="http://schemas.microsoft.com/office/drawing/2014/main" id="{A7F8066D-5EF0-4136-B82D-ED3217594239}"/>
              </a:ext>
            </a:extLst>
          </p:cNvPr>
          <p:cNvCxnSpPr/>
          <p:nvPr/>
        </p:nvCxnSpPr>
        <p:spPr bwMode="auto">
          <a:xfrm>
            <a:off x="3114546" y="1599632"/>
            <a:ext cx="585917"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8" name="Connettore 2 167">
            <a:extLst>
              <a:ext uri="{FF2B5EF4-FFF2-40B4-BE49-F238E27FC236}">
                <a16:creationId xmlns:a16="http://schemas.microsoft.com/office/drawing/2014/main" id="{4422E02A-1867-48ED-9CCB-CD6314748B6D}"/>
              </a:ext>
            </a:extLst>
          </p:cNvPr>
          <p:cNvCxnSpPr/>
          <p:nvPr/>
        </p:nvCxnSpPr>
        <p:spPr bwMode="auto">
          <a:xfrm>
            <a:off x="3700463" y="1599632"/>
            <a:ext cx="0" cy="227645"/>
          </a:xfrm>
          <a:prstGeom prst="straightConnector1">
            <a:avLst/>
          </a:prstGeom>
          <a:noFill/>
          <a:ln w="22225" cap="flat" cmpd="sng" algn="ctr">
            <a:solidFill>
              <a:srgbClr val="00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Ovale 168">
            <a:extLst>
              <a:ext uri="{FF2B5EF4-FFF2-40B4-BE49-F238E27FC236}">
                <a16:creationId xmlns:a16="http://schemas.microsoft.com/office/drawing/2014/main" id="{8AF32A2A-0B5F-4B0E-A560-AC28637379ED}"/>
              </a:ext>
            </a:extLst>
          </p:cNvPr>
          <p:cNvSpPr/>
          <p:nvPr/>
        </p:nvSpPr>
        <p:spPr bwMode="auto">
          <a:xfrm>
            <a:off x="3641784" y="2874367"/>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171" name="Connettore diritto 170">
            <a:extLst>
              <a:ext uri="{FF2B5EF4-FFF2-40B4-BE49-F238E27FC236}">
                <a16:creationId xmlns:a16="http://schemas.microsoft.com/office/drawing/2014/main" id="{BFDF3DBF-8527-4D6B-A696-77C994438AE8}"/>
              </a:ext>
            </a:extLst>
          </p:cNvPr>
          <p:cNvCxnSpPr>
            <a:cxnSpLocks/>
          </p:cNvCxnSpPr>
          <p:nvPr/>
        </p:nvCxnSpPr>
        <p:spPr bwMode="auto">
          <a:xfrm>
            <a:off x="4424363" y="3896922"/>
            <a:ext cx="0" cy="561163"/>
          </a:xfrm>
          <a:prstGeom prst="line">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3" name="Rettangolo 172">
            <a:extLst>
              <a:ext uri="{FF2B5EF4-FFF2-40B4-BE49-F238E27FC236}">
                <a16:creationId xmlns:a16="http://schemas.microsoft.com/office/drawing/2014/main" id="{4A1A81A9-962C-400E-8810-C816F8A2FE1D}"/>
              </a:ext>
            </a:extLst>
          </p:cNvPr>
          <p:cNvSpPr/>
          <p:nvPr/>
        </p:nvSpPr>
        <p:spPr bwMode="auto">
          <a:xfrm>
            <a:off x="3614927" y="4460117"/>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74" name="CasellaDiTesto 173">
            <a:extLst>
              <a:ext uri="{FF2B5EF4-FFF2-40B4-BE49-F238E27FC236}">
                <a16:creationId xmlns:a16="http://schemas.microsoft.com/office/drawing/2014/main" id="{996DAB74-0D00-4C2B-906A-1D500A9F8CE1}"/>
              </a:ext>
            </a:extLst>
          </p:cNvPr>
          <p:cNvSpPr txBox="1"/>
          <p:nvPr/>
        </p:nvSpPr>
        <p:spPr>
          <a:xfrm>
            <a:off x="3688402" y="4517204"/>
            <a:ext cx="1465466" cy="276999"/>
          </a:xfrm>
          <a:prstGeom prst="rect">
            <a:avLst/>
          </a:prstGeom>
          <a:noFill/>
        </p:spPr>
        <p:txBody>
          <a:bodyPr wrap="none" rtlCol="0">
            <a:spAutoFit/>
          </a:bodyPr>
          <a:lstStyle/>
          <a:p>
            <a:r>
              <a:rPr lang="it-IT" sz="1200" dirty="0"/>
              <a:t>Contatore x 10</a:t>
            </a:r>
          </a:p>
        </p:txBody>
      </p:sp>
      <p:sp>
        <p:nvSpPr>
          <p:cNvPr id="175" name="Rettangolo 174">
            <a:extLst>
              <a:ext uri="{FF2B5EF4-FFF2-40B4-BE49-F238E27FC236}">
                <a16:creationId xmlns:a16="http://schemas.microsoft.com/office/drawing/2014/main" id="{FFE43998-A297-4CC5-B867-D18E8BD78ADE}"/>
              </a:ext>
            </a:extLst>
          </p:cNvPr>
          <p:cNvSpPr/>
          <p:nvPr/>
        </p:nvSpPr>
        <p:spPr bwMode="auto">
          <a:xfrm>
            <a:off x="3617332" y="5132117"/>
            <a:ext cx="1633111" cy="39454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76" name="CasellaDiTesto 175">
            <a:extLst>
              <a:ext uri="{FF2B5EF4-FFF2-40B4-BE49-F238E27FC236}">
                <a16:creationId xmlns:a16="http://schemas.microsoft.com/office/drawing/2014/main" id="{C4E52F80-DBAA-428A-A116-D7B904E17FEE}"/>
              </a:ext>
            </a:extLst>
          </p:cNvPr>
          <p:cNvSpPr txBox="1"/>
          <p:nvPr/>
        </p:nvSpPr>
        <p:spPr>
          <a:xfrm>
            <a:off x="3659202" y="5073609"/>
            <a:ext cx="1542410" cy="461665"/>
          </a:xfrm>
          <a:prstGeom prst="rect">
            <a:avLst/>
          </a:prstGeom>
          <a:noFill/>
        </p:spPr>
        <p:txBody>
          <a:bodyPr wrap="none" rtlCol="0">
            <a:spAutoFit/>
          </a:bodyPr>
          <a:lstStyle/>
          <a:p>
            <a:pPr algn="ctr"/>
            <a:r>
              <a:rPr lang="it-IT" sz="1200" dirty="0"/>
              <a:t>Finestra</a:t>
            </a:r>
          </a:p>
          <a:p>
            <a:pPr algn="ctr"/>
            <a:r>
              <a:rPr lang="it-IT" sz="1200" dirty="0"/>
              <a:t>temporale (1 s)</a:t>
            </a:r>
          </a:p>
        </p:txBody>
      </p:sp>
      <p:cxnSp>
        <p:nvCxnSpPr>
          <p:cNvPr id="177" name="Connettore diritto 176">
            <a:extLst>
              <a:ext uri="{FF2B5EF4-FFF2-40B4-BE49-F238E27FC236}">
                <a16:creationId xmlns:a16="http://schemas.microsoft.com/office/drawing/2014/main" id="{ED879B75-9EB1-4D86-81A7-A4C3760878A8}"/>
              </a:ext>
            </a:extLst>
          </p:cNvPr>
          <p:cNvCxnSpPr>
            <a:cxnSpLocks/>
          </p:cNvCxnSpPr>
          <p:nvPr/>
        </p:nvCxnSpPr>
        <p:spPr bwMode="auto">
          <a:xfrm>
            <a:off x="4426172" y="4854661"/>
            <a:ext cx="0" cy="280581"/>
          </a:xfrm>
          <a:prstGeom prst="line">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1" name="Gruppo 180">
            <a:extLst>
              <a:ext uri="{FF2B5EF4-FFF2-40B4-BE49-F238E27FC236}">
                <a16:creationId xmlns:a16="http://schemas.microsoft.com/office/drawing/2014/main" id="{049E66FB-5B8D-4762-BA83-5486F479950E}"/>
              </a:ext>
            </a:extLst>
          </p:cNvPr>
          <p:cNvGrpSpPr/>
          <p:nvPr/>
        </p:nvGrpSpPr>
        <p:grpSpPr>
          <a:xfrm rot="5400000">
            <a:off x="4164148" y="5749482"/>
            <a:ext cx="534668" cy="679554"/>
            <a:chOff x="3698119" y="5778640"/>
            <a:chExt cx="534668" cy="679554"/>
          </a:xfrm>
        </p:grpSpPr>
        <p:sp>
          <p:nvSpPr>
            <p:cNvPr id="179" name="Triangolo isoscele 178">
              <a:extLst>
                <a:ext uri="{FF2B5EF4-FFF2-40B4-BE49-F238E27FC236}">
                  <a16:creationId xmlns:a16="http://schemas.microsoft.com/office/drawing/2014/main" id="{11AAA0F7-322B-4530-BA32-FD5E62A4492A}"/>
                </a:ext>
              </a:extLst>
            </p:cNvPr>
            <p:cNvSpPr/>
            <p:nvPr/>
          </p:nvSpPr>
          <p:spPr>
            <a:xfrm>
              <a:off x="3700463" y="5803490"/>
              <a:ext cx="532324" cy="654704"/>
            </a:xfrm>
            <a:prstGeom prst="triangle">
              <a:avLst/>
            </a:prstGeom>
            <a:noFill/>
            <a:ln w="34925">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180" name="Triangolo isoscele 179">
              <a:extLst>
                <a:ext uri="{FF2B5EF4-FFF2-40B4-BE49-F238E27FC236}">
                  <a16:creationId xmlns:a16="http://schemas.microsoft.com/office/drawing/2014/main" id="{017812ED-B35E-430D-906A-41A915C3325F}"/>
                </a:ext>
              </a:extLst>
            </p:cNvPr>
            <p:cNvSpPr/>
            <p:nvPr/>
          </p:nvSpPr>
          <p:spPr>
            <a:xfrm rot="10800000">
              <a:off x="3698119" y="5778640"/>
              <a:ext cx="532324" cy="654704"/>
            </a:xfrm>
            <a:prstGeom prst="triangle">
              <a:avLst/>
            </a:prstGeom>
            <a:noFill/>
            <a:ln w="34925">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grpSp>
      <p:cxnSp>
        <p:nvCxnSpPr>
          <p:cNvPr id="182" name="Connettore diritto 181">
            <a:extLst>
              <a:ext uri="{FF2B5EF4-FFF2-40B4-BE49-F238E27FC236}">
                <a16:creationId xmlns:a16="http://schemas.microsoft.com/office/drawing/2014/main" id="{EF2951D8-E1BC-4C68-9B24-7B975A0833FC}"/>
              </a:ext>
            </a:extLst>
          </p:cNvPr>
          <p:cNvCxnSpPr>
            <a:cxnSpLocks/>
          </p:cNvCxnSpPr>
          <p:nvPr/>
        </p:nvCxnSpPr>
        <p:spPr bwMode="auto">
          <a:xfrm>
            <a:off x="4426513" y="5526661"/>
            <a:ext cx="0" cy="430353"/>
          </a:xfrm>
          <a:prstGeom prst="line">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 name="Connettore 2 184">
            <a:extLst>
              <a:ext uri="{FF2B5EF4-FFF2-40B4-BE49-F238E27FC236}">
                <a16:creationId xmlns:a16="http://schemas.microsoft.com/office/drawing/2014/main" id="{00BD2F4D-0AEC-4E20-97DA-AADF601D9F19}"/>
              </a:ext>
            </a:extLst>
          </p:cNvPr>
          <p:cNvCxnSpPr>
            <a:cxnSpLocks/>
          </p:cNvCxnSpPr>
          <p:nvPr/>
        </p:nvCxnSpPr>
        <p:spPr bwMode="auto">
          <a:xfrm flipV="1">
            <a:off x="1342098" y="6079518"/>
            <a:ext cx="1570704" cy="8568"/>
          </a:xfrm>
          <a:prstGeom prst="straightConnector1">
            <a:avLst/>
          </a:prstGeom>
          <a:noFill/>
          <a:ln w="22225" cap="flat" cmpd="sng" algn="ctr">
            <a:solidFill>
              <a:srgbClr val="00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7" name="Connettore 2 186">
            <a:extLst>
              <a:ext uri="{FF2B5EF4-FFF2-40B4-BE49-F238E27FC236}">
                <a16:creationId xmlns:a16="http://schemas.microsoft.com/office/drawing/2014/main" id="{F9F8EE1D-F893-4956-BC03-E1FF91AEBB2E}"/>
              </a:ext>
            </a:extLst>
          </p:cNvPr>
          <p:cNvCxnSpPr/>
          <p:nvPr/>
        </p:nvCxnSpPr>
        <p:spPr bwMode="auto">
          <a:xfrm flipV="1">
            <a:off x="1607575" y="5526661"/>
            <a:ext cx="0" cy="1006874"/>
          </a:xfrm>
          <a:prstGeom prst="straightConnector1">
            <a:avLst/>
          </a:prstGeom>
          <a:noFill/>
          <a:ln w="22225" cap="flat" cmpd="sng" algn="ctr">
            <a:solidFill>
              <a:srgbClr val="00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2" name="Gruppo 201">
            <a:extLst>
              <a:ext uri="{FF2B5EF4-FFF2-40B4-BE49-F238E27FC236}">
                <a16:creationId xmlns:a16="http://schemas.microsoft.com/office/drawing/2014/main" id="{F0C269C0-ADEC-4087-88BD-1CCE6D0788F3}"/>
              </a:ext>
            </a:extLst>
          </p:cNvPr>
          <p:cNvGrpSpPr/>
          <p:nvPr/>
        </p:nvGrpSpPr>
        <p:grpSpPr>
          <a:xfrm>
            <a:off x="1607575" y="5814047"/>
            <a:ext cx="1056814" cy="523568"/>
            <a:chOff x="2109019" y="5814047"/>
            <a:chExt cx="1056814" cy="523568"/>
          </a:xfrm>
        </p:grpSpPr>
        <p:cxnSp>
          <p:nvCxnSpPr>
            <p:cNvPr id="196" name="Connettore a gomito 195">
              <a:extLst>
                <a:ext uri="{FF2B5EF4-FFF2-40B4-BE49-F238E27FC236}">
                  <a16:creationId xmlns:a16="http://schemas.microsoft.com/office/drawing/2014/main" id="{3A7A1ED6-CB93-4BBB-A5B9-D10E1CF3F27D}"/>
                </a:ext>
              </a:extLst>
            </p:cNvPr>
            <p:cNvCxnSpPr/>
            <p:nvPr/>
          </p:nvCxnSpPr>
          <p:spPr bwMode="auto">
            <a:xfrm>
              <a:off x="2109019" y="5814047"/>
              <a:ext cx="535727" cy="516194"/>
            </a:xfrm>
            <a:prstGeom prst="bentConnector3">
              <a:avLst>
                <a:gd name="adj1" fmla="val 48623"/>
              </a:avLst>
            </a:prstGeom>
            <a:noFill/>
            <a:ln w="2222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9" name="Connettore a gomito 198">
              <a:extLst>
                <a:ext uri="{FF2B5EF4-FFF2-40B4-BE49-F238E27FC236}">
                  <a16:creationId xmlns:a16="http://schemas.microsoft.com/office/drawing/2014/main" id="{69C7DE5F-2490-4F3B-B4E2-76F5A6E1F9F9}"/>
                </a:ext>
              </a:extLst>
            </p:cNvPr>
            <p:cNvCxnSpPr/>
            <p:nvPr/>
          </p:nvCxnSpPr>
          <p:spPr bwMode="auto">
            <a:xfrm>
              <a:off x="2630106" y="5821421"/>
              <a:ext cx="535727" cy="516194"/>
            </a:xfrm>
            <a:prstGeom prst="bentConnector3">
              <a:avLst>
                <a:gd name="adj1" fmla="val 48623"/>
              </a:avLst>
            </a:prstGeom>
            <a:noFill/>
            <a:ln w="2222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1" name="Connettore diritto 200">
              <a:extLst>
                <a:ext uri="{FF2B5EF4-FFF2-40B4-BE49-F238E27FC236}">
                  <a16:creationId xmlns:a16="http://schemas.microsoft.com/office/drawing/2014/main" id="{F1828345-581B-46B4-915D-17C6781D56D4}"/>
                </a:ext>
              </a:extLst>
            </p:cNvPr>
            <p:cNvCxnSpPr/>
            <p:nvPr/>
          </p:nvCxnSpPr>
          <p:spPr bwMode="auto">
            <a:xfrm>
              <a:off x="2630106" y="5821421"/>
              <a:ext cx="0" cy="516194"/>
            </a:xfrm>
            <a:prstGeom prst="line">
              <a:avLst/>
            </a:prstGeom>
            <a:noFill/>
            <a:ln w="2222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4" name="Connettore diritto 203">
            <a:extLst>
              <a:ext uri="{FF2B5EF4-FFF2-40B4-BE49-F238E27FC236}">
                <a16:creationId xmlns:a16="http://schemas.microsoft.com/office/drawing/2014/main" id="{B44583D6-32EB-4841-B449-ACA8556C7EE5}"/>
              </a:ext>
            </a:extLst>
          </p:cNvPr>
          <p:cNvCxnSpPr>
            <a:cxnSpLocks/>
          </p:cNvCxnSpPr>
          <p:nvPr/>
        </p:nvCxnSpPr>
        <p:spPr bwMode="auto">
          <a:xfrm>
            <a:off x="3185652" y="6079518"/>
            <a:ext cx="906053" cy="0"/>
          </a:xfrm>
          <a:prstGeom prst="line">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6" name="Connettore diritto 205">
            <a:extLst>
              <a:ext uri="{FF2B5EF4-FFF2-40B4-BE49-F238E27FC236}">
                <a16:creationId xmlns:a16="http://schemas.microsoft.com/office/drawing/2014/main" id="{A65DA327-02D6-404B-BA99-7360892C95DD}"/>
              </a:ext>
            </a:extLst>
          </p:cNvPr>
          <p:cNvCxnSpPr>
            <a:cxnSpLocks/>
          </p:cNvCxnSpPr>
          <p:nvPr/>
        </p:nvCxnSpPr>
        <p:spPr bwMode="auto">
          <a:xfrm>
            <a:off x="4775905" y="6091103"/>
            <a:ext cx="906053" cy="0"/>
          </a:xfrm>
          <a:prstGeom prst="line">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8" name="Triangolo isoscele 207">
            <a:extLst>
              <a:ext uri="{FF2B5EF4-FFF2-40B4-BE49-F238E27FC236}">
                <a16:creationId xmlns:a16="http://schemas.microsoft.com/office/drawing/2014/main" id="{BE6219D0-59B4-4C5A-A622-97560A7E05CA}"/>
              </a:ext>
            </a:extLst>
          </p:cNvPr>
          <p:cNvSpPr/>
          <p:nvPr/>
        </p:nvSpPr>
        <p:spPr>
          <a:xfrm rot="5400000">
            <a:off x="5843576" y="5579190"/>
            <a:ext cx="704234" cy="1027473"/>
          </a:xfrm>
          <a:prstGeom prst="triangle">
            <a:avLst/>
          </a:prstGeom>
          <a:noFill/>
          <a:ln w="34925">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cxnSp>
        <p:nvCxnSpPr>
          <p:cNvPr id="210" name="Connettore diritto 209">
            <a:extLst>
              <a:ext uri="{FF2B5EF4-FFF2-40B4-BE49-F238E27FC236}">
                <a16:creationId xmlns:a16="http://schemas.microsoft.com/office/drawing/2014/main" id="{6DDE3305-C641-4395-A3E8-52AE26BD95AB}"/>
              </a:ext>
            </a:extLst>
          </p:cNvPr>
          <p:cNvCxnSpPr>
            <a:cxnSpLocks/>
          </p:cNvCxnSpPr>
          <p:nvPr/>
        </p:nvCxnSpPr>
        <p:spPr bwMode="auto">
          <a:xfrm>
            <a:off x="6709430" y="6094266"/>
            <a:ext cx="906053" cy="0"/>
          </a:xfrm>
          <a:prstGeom prst="line">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1" name="Rettangolo 210">
            <a:extLst>
              <a:ext uri="{FF2B5EF4-FFF2-40B4-BE49-F238E27FC236}">
                <a16:creationId xmlns:a16="http://schemas.microsoft.com/office/drawing/2014/main" id="{17B968C5-891B-4EEF-83E1-2F7D1170271F}"/>
              </a:ext>
            </a:extLst>
          </p:cNvPr>
          <p:cNvSpPr/>
          <p:nvPr/>
        </p:nvSpPr>
        <p:spPr>
          <a:xfrm>
            <a:off x="7615483" y="5821421"/>
            <a:ext cx="186419" cy="532823"/>
          </a:xfrm>
          <a:prstGeom prst="rect">
            <a:avLst/>
          </a:prstGeom>
          <a:noFill/>
          <a:ln w="34925">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12" name="Trapezio 211">
            <a:extLst>
              <a:ext uri="{FF2B5EF4-FFF2-40B4-BE49-F238E27FC236}">
                <a16:creationId xmlns:a16="http://schemas.microsoft.com/office/drawing/2014/main" id="{54D01E6A-1B99-42C4-8EE1-5B2EF75AC24D}"/>
              </a:ext>
            </a:extLst>
          </p:cNvPr>
          <p:cNvSpPr/>
          <p:nvPr/>
        </p:nvSpPr>
        <p:spPr>
          <a:xfrm rot="16200000">
            <a:off x="7531179" y="5963656"/>
            <a:ext cx="803581" cy="254050"/>
          </a:xfrm>
          <a:prstGeom prst="trapezoid">
            <a:avLst>
              <a:gd name="adj" fmla="val 56491"/>
            </a:avLst>
          </a:prstGeom>
          <a:noFill/>
          <a:ln w="34925">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14" name="Figura a mano libera: forma 213">
            <a:extLst>
              <a:ext uri="{FF2B5EF4-FFF2-40B4-BE49-F238E27FC236}">
                <a16:creationId xmlns:a16="http://schemas.microsoft.com/office/drawing/2014/main" id="{1E29F1B3-BCE3-4626-9299-F9BB6F41379C}"/>
              </a:ext>
            </a:extLst>
          </p:cNvPr>
          <p:cNvSpPr/>
          <p:nvPr/>
        </p:nvSpPr>
        <p:spPr>
          <a:xfrm>
            <a:off x="8244348" y="5810865"/>
            <a:ext cx="67617" cy="457200"/>
          </a:xfrm>
          <a:custGeom>
            <a:avLst/>
            <a:gdLst>
              <a:gd name="connsiteX0" fmla="*/ 0 w 140161"/>
              <a:gd name="connsiteY0" fmla="*/ 0 h 457200"/>
              <a:gd name="connsiteX1" fmla="*/ 140110 w 140161"/>
              <a:gd name="connsiteY1" fmla="*/ 228600 h 457200"/>
              <a:gd name="connsiteX2" fmla="*/ 14749 w 140161"/>
              <a:gd name="connsiteY2" fmla="*/ 457200 h 457200"/>
            </a:gdLst>
            <a:ahLst/>
            <a:cxnLst>
              <a:cxn ang="0">
                <a:pos x="connsiteX0" y="connsiteY0"/>
              </a:cxn>
              <a:cxn ang="0">
                <a:pos x="connsiteX1" y="connsiteY1"/>
              </a:cxn>
              <a:cxn ang="0">
                <a:pos x="connsiteX2" y="connsiteY2"/>
              </a:cxn>
            </a:cxnLst>
            <a:rect l="l" t="t" r="r" b="b"/>
            <a:pathLst>
              <a:path w="140161" h="457200">
                <a:moveTo>
                  <a:pt x="0" y="0"/>
                </a:moveTo>
                <a:cubicBezTo>
                  <a:pt x="68826" y="76200"/>
                  <a:pt x="137652" y="152400"/>
                  <a:pt x="140110" y="228600"/>
                </a:cubicBezTo>
                <a:cubicBezTo>
                  <a:pt x="142568" y="304800"/>
                  <a:pt x="56536" y="424016"/>
                  <a:pt x="14749" y="457200"/>
                </a:cubicBezTo>
              </a:path>
            </a:pathLst>
          </a:custGeom>
          <a:noFill/>
          <a:ln w="34925">
            <a:solidFill>
              <a:srgbClr val="000000"/>
            </a:solidFill>
          </a:ln>
        </p:spPr>
        <p:txBody>
          <a:bodyPr rtlCol="0" anchor="ctr"/>
          <a:lstStyle/>
          <a:p>
            <a:pPr algn="ctr"/>
            <a:endParaRPr lang="it-IT"/>
          </a:p>
        </p:txBody>
      </p:sp>
      <p:sp>
        <p:nvSpPr>
          <p:cNvPr id="215" name="Figura a mano libera: forma 214">
            <a:extLst>
              <a:ext uri="{FF2B5EF4-FFF2-40B4-BE49-F238E27FC236}">
                <a16:creationId xmlns:a16="http://schemas.microsoft.com/office/drawing/2014/main" id="{CE9690C3-1267-4330-A7B6-01A76EBEED9D}"/>
              </a:ext>
            </a:extLst>
          </p:cNvPr>
          <p:cNvSpPr/>
          <p:nvPr/>
        </p:nvSpPr>
        <p:spPr>
          <a:xfrm>
            <a:off x="8430813" y="5688890"/>
            <a:ext cx="108503" cy="756154"/>
          </a:xfrm>
          <a:custGeom>
            <a:avLst/>
            <a:gdLst>
              <a:gd name="connsiteX0" fmla="*/ 0 w 140161"/>
              <a:gd name="connsiteY0" fmla="*/ 0 h 457200"/>
              <a:gd name="connsiteX1" fmla="*/ 140110 w 140161"/>
              <a:gd name="connsiteY1" fmla="*/ 228600 h 457200"/>
              <a:gd name="connsiteX2" fmla="*/ 14749 w 140161"/>
              <a:gd name="connsiteY2" fmla="*/ 457200 h 457200"/>
            </a:gdLst>
            <a:ahLst/>
            <a:cxnLst>
              <a:cxn ang="0">
                <a:pos x="connsiteX0" y="connsiteY0"/>
              </a:cxn>
              <a:cxn ang="0">
                <a:pos x="connsiteX1" y="connsiteY1"/>
              </a:cxn>
              <a:cxn ang="0">
                <a:pos x="connsiteX2" y="connsiteY2"/>
              </a:cxn>
            </a:cxnLst>
            <a:rect l="l" t="t" r="r" b="b"/>
            <a:pathLst>
              <a:path w="140161" h="457200">
                <a:moveTo>
                  <a:pt x="0" y="0"/>
                </a:moveTo>
                <a:cubicBezTo>
                  <a:pt x="68826" y="76200"/>
                  <a:pt x="137652" y="152400"/>
                  <a:pt x="140110" y="228600"/>
                </a:cubicBezTo>
                <a:cubicBezTo>
                  <a:pt x="142568" y="304800"/>
                  <a:pt x="56536" y="424016"/>
                  <a:pt x="14749" y="457200"/>
                </a:cubicBezTo>
              </a:path>
            </a:pathLst>
          </a:custGeom>
          <a:noFill/>
          <a:ln w="34925">
            <a:solidFill>
              <a:srgbClr val="000000"/>
            </a:solidFill>
          </a:ln>
        </p:spPr>
        <p:txBody>
          <a:bodyPr rtlCol="0" anchor="ctr"/>
          <a:lstStyle/>
          <a:p>
            <a:pPr algn="ctr"/>
            <a:endParaRPr lang="it-IT"/>
          </a:p>
        </p:txBody>
      </p:sp>
      <p:sp>
        <p:nvSpPr>
          <p:cNvPr id="216" name="Figura a mano libera: forma 215">
            <a:extLst>
              <a:ext uri="{FF2B5EF4-FFF2-40B4-BE49-F238E27FC236}">
                <a16:creationId xmlns:a16="http://schemas.microsoft.com/office/drawing/2014/main" id="{297E70C1-9FAB-4719-AEA8-5306C8B56F31}"/>
              </a:ext>
            </a:extLst>
          </p:cNvPr>
          <p:cNvSpPr/>
          <p:nvPr/>
        </p:nvSpPr>
        <p:spPr>
          <a:xfrm>
            <a:off x="8646774" y="5526660"/>
            <a:ext cx="128448" cy="1053525"/>
          </a:xfrm>
          <a:custGeom>
            <a:avLst/>
            <a:gdLst>
              <a:gd name="connsiteX0" fmla="*/ 0 w 140161"/>
              <a:gd name="connsiteY0" fmla="*/ 0 h 457200"/>
              <a:gd name="connsiteX1" fmla="*/ 140110 w 140161"/>
              <a:gd name="connsiteY1" fmla="*/ 228600 h 457200"/>
              <a:gd name="connsiteX2" fmla="*/ 14749 w 140161"/>
              <a:gd name="connsiteY2" fmla="*/ 457200 h 457200"/>
            </a:gdLst>
            <a:ahLst/>
            <a:cxnLst>
              <a:cxn ang="0">
                <a:pos x="connsiteX0" y="connsiteY0"/>
              </a:cxn>
              <a:cxn ang="0">
                <a:pos x="connsiteX1" y="connsiteY1"/>
              </a:cxn>
              <a:cxn ang="0">
                <a:pos x="connsiteX2" y="connsiteY2"/>
              </a:cxn>
            </a:cxnLst>
            <a:rect l="l" t="t" r="r" b="b"/>
            <a:pathLst>
              <a:path w="140161" h="457200">
                <a:moveTo>
                  <a:pt x="0" y="0"/>
                </a:moveTo>
                <a:cubicBezTo>
                  <a:pt x="68826" y="76200"/>
                  <a:pt x="137652" y="152400"/>
                  <a:pt x="140110" y="228600"/>
                </a:cubicBezTo>
                <a:cubicBezTo>
                  <a:pt x="142568" y="304800"/>
                  <a:pt x="56536" y="424016"/>
                  <a:pt x="14749" y="457200"/>
                </a:cubicBezTo>
              </a:path>
            </a:pathLst>
          </a:custGeom>
          <a:noFill/>
          <a:ln w="34925">
            <a:solidFill>
              <a:srgbClr val="000000"/>
            </a:solidFill>
          </a:ln>
        </p:spPr>
        <p:txBody>
          <a:bodyPr rtlCol="0" anchor="ctr"/>
          <a:lstStyle/>
          <a:p>
            <a:pPr algn="ctr"/>
            <a:endParaRPr lang="it-IT"/>
          </a:p>
        </p:txBody>
      </p:sp>
      <p:sp>
        <p:nvSpPr>
          <p:cNvPr id="217" name="CasellaDiTesto 216">
            <a:extLst>
              <a:ext uri="{FF2B5EF4-FFF2-40B4-BE49-F238E27FC236}">
                <a16:creationId xmlns:a16="http://schemas.microsoft.com/office/drawing/2014/main" id="{5592FE3A-BEB9-4EE1-9600-DF71F8E311F6}"/>
              </a:ext>
            </a:extLst>
          </p:cNvPr>
          <p:cNvSpPr txBox="1"/>
          <p:nvPr/>
        </p:nvSpPr>
        <p:spPr>
          <a:xfrm>
            <a:off x="2678293" y="4157233"/>
            <a:ext cx="1038948" cy="523220"/>
          </a:xfrm>
          <a:prstGeom prst="rect">
            <a:avLst/>
          </a:prstGeom>
          <a:noFill/>
        </p:spPr>
        <p:txBody>
          <a:bodyPr wrap="square" rtlCol="0">
            <a:spAutoFit/>
          </a:bodyPr>
          <a:lstStyle/>
          <a:p>
            <a:r>
              <a:rPr lang="it-IT" sz="1400" i="1" dirty="0">
                <a:solidFill>
                  <a:srgbClr val="000000"/>
                </a:solidFill>
              </a:rPr>
              <a:t>RESET</a:t>
            </a:r>
          </a:p>
          <a:p>
            <a:r>
              <a:rPr lang="it-IT" sz="1400" i="1" dirty="0">
                <a:solidFill>
                  <a:srgbClr val="000000"/>
                </a:solidFill>
              </a:rPr>
              <a:t>CK </a:t>
            </a:r>
          </a:p>
        </p:txBody>
      </p:sp>
      <p:sp>
        <p:nvSpPr>
          <p:cNvPr id="218" name="CasellaDiTesto 217">
            <a:extLst>
              <a:ext uri="{FF2B5EF4-FFF2-40B4-BE49-F238E27FC236}">
                <a16:creationId xmlns:a16="http://schemas.microsoft.com/office/drawing/2014/main" id="{FCFE988D-E552-4185-9136-272971F999CC}"/>
              </a:ext>
            </a:extLst>
          </p:cNvPr>
          <p:cNvSpPr txBox="1"/>
          <p:nvPr/>
        </p:nvSpPr>
        <p:spPr>
          <a:xfrm>
            <a:off x="2747138" y="1769894"/>
            <a:ext cx="312906" cy="307777"/>
          </a:xfrm>
          <a:prstGeom prst="rect">
            <a:avLst/>
          </a:prstGeom>
          <a:noFill/>
        </p:spPr>
        <p:txBody>
          <a:bodyPr wrap="none" rtlCol="0">
            <a:spAutoFit/>
          </a:bodyPr>
          <a:lstStyle/>
          <a:p>
            <a:r>
              <a:rPr lang="it-IT" sz="1400" i="1" dirty="0">
                <a:solidFill>
                  <a:srgbClr val="000000"/>
                </a:solidFill>
              </a:rPr>
              <a:t>S</a:t>
            </a:r>
          </a:p>
        </p:txBody>
      </p:sp>
      <p:sp>
        <p:nvSpPr>
          <p:cNvPr id="219" name="CasellaDiTesto 218">
            <a:extLst>
              <a:ext uri="{FF2B5EF4-FFF2-40B4-BE49-F238E27FC236}">
                <a16:creationId xmlns:a16="http://schemas.microsoft.com/office/drawing/2014/main" id="{D5EEC4E8-1F6A-46D8-83F0-F6C2DF65AE7A}"/>
              </a:ext>
            </a:extLst>
          </p:cNvPr>
          <p:cNvSpPr txBox="1"/>
          <p:nvPr/>
        </p:nvSpPr>
        <p:spPr>
          <a:xfrm>
            <a:off x="2740793" y="2111988"/>
            <a:ext cx="383438"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0</a:t>
            </a:r>
            <a:endParaRPr lang="it-IT" sz="1400" i="1" dirty="0">
              <a:solidFill>
                <a:srgbClr val="000000"/>
              </a:solidFill>
            </a:endParaRPr>
          </a:p>
        </p:txBody>
      </p:sp>
      <p:sp>
        <p:nvSpPr>
          <p:cNvPr id="220" name="CasellaDiTesto 219">
            <a:extLst>
              <a:ext uri="{FF2B5EF4-FFF2-40B4-BE49-F238E27FC236}">
                <a16:creationId xmlns:a16="http://schemas.microsoft.com/office/drawing/2014/main" id="{CB8C1675-C4DC-4EF5-89EE-3AE3C244FE29}"/>
              </a:ext>
            </a:extLst>
          </p:cNvPr>
          <p:cNvSpPr txBox="1"/>
          <p:nvPr/>
        </p:nvSpPr>
        <p:spPr>
          <a:xfrm>
            <a:off x="2745670" y="2552760"/>
            <a:ext cx="383438"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1</a:t>
            </a:r>
            <a:endParaRPr lang="it-IT" sz="1400" dirty="0">
              <a:solidFill>
                <a:srgbClr val="000000"/>
              </a:solidFill>
            </a:endParaRPr>
          </a:p>
        </p:txBody>
      </p:sp>
      <p:sp>
        <p:nvSpPr>
          <p:cNvPr id="221" name="CasellaDiTesto 220">
            <a:extLst>
              <a:ext uri="{FF2B5EF4-FFF2-40B4-BE49-F238E27FC236}">
                <a16:creationId xmlns:a16="http://schemas.microsoft.com/office/drawing/2014/main" id="{C1963933-4A98-479E-8CA7-38395D5D51EF}"/>
              </a:ext>
            </a:extLst>
          </p:cNvPr>
          <p:cNvSpPr txBox="1"/>
          <p:nvPr/>
        </p:nvSpPr>
        <p:spPr>
          <a:xfrm>
            <a:off x="2506168" y="2960803"/>
            <a:ext cx="912522" cy="307777"/>
          </a:xfrm>
          <a:prstGeom prst="rect">
            <a:avLst/>
          </a:prstGeom>
          <a:noFill/>
        </p:spPr>
        <p:txBody>
          <a:bodyPr wrap="square" rtlCol="0">
            <a:spAutoFit/>
          </a:bodyPr>
          <a:lstStyle/>
          <a:p>
            <a:r>
              <a:rPr lang="it-IT" sz="1400" i="1" dirty="0">
                <a:solidFill>
                  <a:srgbClr val="000000"/>
                </a:solidFill>
              </a:rPr>
              <a:t>CK </a:t>
            </a:r>
          </a:p>
        </p:txBody>
      </p:sp>
      <p:sp>
        <p:nvSpPr>
          <p:cNvPr id="222" name="CasellaDiTesto 221">
            <a:extLst>
              <a:ext uri="{FF2B5EF4-FFF2-40B4-BE49-F238E27FC236}">
                <a16:creationId xmlns:a16="http://schemas.microsoft.com/office/drawing/2014/main" id="{58108F01-E9E1-4CB8-A223-A405940C33C1}"/>
              </a:ext>
            </a:extLst>
          </p:cNvPr>
          <p:cNvSpPr txBox="1"/>
          <p:nvPr/>
        </p:nvSpPr>
        <p:spPr>
          <a:xfrm>
            <a:off x="1813079" y="2626052"/>
            <a:ext cx="912522" cy="307777"/>
          </a:xfrm>
          <a:prstGeom prst="rect">
            <a:avLst/>
          </a:prstGeom>
          <a:noFill/>
        </p:spPr>
        <p:txBody>
          <a:bodyPr wrap="square" rtlCol="0">
            <a:spAutoFit/>
          </a:bodyPr>
          <a:lstStyle/>
          <a:p>
            <a:r>
              <a:rPr lang="it-IT" sz="1400" i="1" dirty="0">
                <a:solidFill>
                  <a:srgbClr val="000000"/>
                </a:solidFill>
              </a:rPr>
              <a:t>CK </a:t>
            </a:r>
          </a:p>
        </p:txBody>
      </p:sp>
      <p:sp>
        <p:nvSpPr>
          <p:cNvPr id="230" name="Freccia a destra 229">
            <a:extLst>
              <a:ext uri="{FF2B5EF4-FFF2-40B4-BE49-F238E27FC236}">
                <a16:creationId xmlns:a16="http://schemas.microsoft.com/office/drawing/2014/main" id="{BA970887-EC87-40A6-9EE2-166A9C87BE49}"/>
              </a:ext>
            </a:extLst>
          </p:cNvPr>
          <p:cNvSpPr/>
          <p:nvPr/>
        </p:nvSpPr>
        <p:spPr>
          <a:xfrm>
            <a:off x="7568749" y="1370013"/>
            <a:ext cx="464701" cy="394537"/>
          </a:xfrm>
          <a:prstGeom prst="rightArrow">
            <a:avLst/>
          </a:prstGeom>
          <a:noFill/>
          <a:ln w="25400">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31" name="Freccia a destra 230">
            <a:extLst>
              <a:ext uri="{FF2B5EF4-FFF2-40B4-BE49-F238E27FC236}">
                <a16:creationId xmlns:a16="http://schemas.microsoft.com/office/drawing/2014/main" id="{DFBF297B-F5C9-40D3-88B2-3D69F89D3CEC}"/>
              </a:ext>
            </a:extLst>
          </p:cNvPr>
          <p:cNvSpPr/>
          <p:nvPr/>
        </p:nvSpPr>
        <p:spPr>
          <a:xfrm>
            <a:off x="7559224" y="1865313"/>
            <a:ext cx="464701" cy="394537"/>
          </a:xfrm>
          <a:prstGeom prst="rightArrow">
            <a:avLst/>
          </a:prstGeom>
          <a:noFill/>
          <a:ln w="25400">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32" name="Freccia a destra 231">
            <a:extLst>
              <a:ext uri="{FF2B5EF4-FFF2-40B4-BE49-F238E27FC236}">
                <a16:creationId xmlns:a16="http://schemas.microsoft.com/office/drawing/2014/main" id="{279FA2A4-6C56-4A86-AE3E-5BD9CB00E91A}"/>
              </a:ext>
            </a:extLst>
          </p:cNvPr>
          <p:cNvSpPr/>
          <p:nvPr/>
        </p:nvSpPr>
        <p:spPr>
          <a:xfrm>
            <a:off x="7559224" y="2436813"/>
            <a:ext cx="464701" cy="394537"/>
          </a:xfrm>
          <a:prstGeom prst="rightArrow">
            <a:avLst/>
          </a:prstGeom>
          <a:noFill/>
          <a:ln w="25400">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33" name="Freccia a destra 232">
            <a:extLst>
              <a:ext uri="{FF2B5EF4-FFF2-40B4-BE49-F238E27FC236}">
                <a16:creationId xmlns:a16="http://schemas.microsoft.com/office/drawing/2014/main" id="{7569CB53-B845-4458-B1A0-B501CCD63DBB}"/>
              </a:ext>
            </a:extLst>
          </p:cNvPr>
          <p:cNvSpPr/>
          <p:nvPr/>
        </p:nvSpPr>
        <p:spPr>
          <a:xfrm>
            <a:off x="7568749" y="2989263"/>
            <a:ext cx="464701" cy="394537"/>
          </a:xfrm>
          <a:prstGeom prst="rightArrow">
            <a:avLst/>
          </a:prstGeom>
          <a:noFill/>
          <a:ln w="25400">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34" name="Freccia a destra 233">
            <a:extLst>
              <a:ext uri="{FF2B5EF4-FFF2-40B4-BE49-F238E27FC236}">
                <a16:creationId xmlns:a16="http://schemas.microsoft.com/office/drawing/2014/main" id="{BA1F87D9-1EA3-4F1F-9930-615A8D0EEF83}"/>
              </a:ext>
            </a:extLst>
          </p:cNvPr>
          <p:cNvSpPr/>
          <p:nvPr/>
        </p:nvSpPr>
        <p:spPr>
          <a:xfrm>
            <a:off x="7559224" y="3541713"/>
            <a:ext cx="464701" cy="394537"/>
          </a:xfrm>
          <a:prstGeom prst="rightArrow">
            <a:avLst/>
          </a:prstGeom>
          <a:noFill/>
          <a:ln w="25400">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35" name="Freccia a destra 234">
            <a:extLst>
              <a:ext uri="{FF2B5EF4-FFF2-40B4-BE49-F238E27FC236}">
                <a16:creationId xmlns:a16="http://schemas.microsoft.com/office/drawing/2014/main" id="{38233955-F424-4D8B-A255-8DCB8169E2F5}"/>
              </a:ext>
            </a:extLst>
          </p:cNvPr>
          <p:cNvSpPr/>
          <p:nvPr/>
        </p:nvSpPr>
        <p:spPr>
          <a:xfrm>
            <a:off x="7559224" y="4065588"/>
            <a:ext cx="464701" cy="394537"/>
          </a:xfrm>
          <a:prstGeom prst="rightArrow">
            <a:avLst/>
          </a:prstGeom>
          <a:noFill/>
          <a:ln w="25400">
            <a:solidFill>
              <a:srgbClr val="0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36" name="CasellaDiTesto 235">
            <a:extLst>
              <a:ext uri="{FF2B5EF4-FFF2-40B4-BE49-F238E27FC236}">
                <a16:creationId xmlns:a16="http://schemas.microsoft.com/office/drawing/2014/main" id="{97C468C3-05E1-4F7B-A167-3D838EB8FB40}"/>
              </a:ext>
            </a:extLst>
          </p:cNvPr>
          <p:cNvSpPr txBox="1"/>
          <p:nvPr/>
        </p:nvSpPr>
        <p:spPr>
          <a:xfrm>
            <a:off x="7697665" y="1442296"/>
            <a:ext cx="319318" cy="246221"/>
          </a:xfrm>
          <a:prstGeom prst="rect">
            <a:avLst/>
          </a:prstGeom>
          <a:noFill/>
        </p:spPr>
        <p:txBody>
          <a:bodyPr wrap="none" rtlCol="0">
            <a:spAutoFit/>
          </a:bodyPr>
          <a:lstStyle/>
          <a:p>
            <a:r>
              <a:rPr lang="it-IT" sz="1000" dirty="0">
                <a:solidFill>
                  <a:srgbClr val="FF0000"/>
                </a:solidFill>
              </a:rPr>
              <a:t>9</a:t>
            </a:r>
            <a:r>
              <a:rPr lang="it-IT" sz="1000" i="1" dirty="0">
                <a:solidFill>
                  <a:srgbClr val="000000"/>
                </a:solidFill>
              </a:rPr>
              <a:t> </a:t>
            </a:r>
          </a:p>
        </p:txBody>
      </p:sp>
      <p:sp>
        <p:nvSpPr>
          <p:cNvPr id="237" name="CasellaDiTesto 236">
            <a:extLst>
              <a:ext uri="{FF2B5EF4-FFF2-40B4-BE49-F238E27FC236}">
                <a16:creationId xmlns:a16="http://schemas.microsoft.com/office/drawing/2014/main" id="{B7268FD0-7B8E-4615-9CCD-EC140A1D9FEE}"/>
              </a:ext>
            </a:extLst>
          </p:cNvPr>
          <p:cNvSpPr txBox="1"/>
          <p:nvPr/>
        </p:nvSpPr>
        <p:spPr>
          <a:xfrm>
            <a:off x="7688140" y="1941824"/>
            <a:ext cx="319318" cy="246221"/>
          </a:xfrm>
          <a:prstGeom prst="rect">
            <a:avLst/>
          </a:prstGeom>
          <a:noFill/>
        </p:spPr>
        <p:txBody>
          <a:bodyPr wrap="none" rtlCol="0">
            <a:spAutoFit/>
          </a:bodyPr>
          <a:lstStyle/>
          <a:p>
            <a:r>
              <a:rPr lang="it-IT" sz="1000" dirty="0">
                <a:solidFill>
                  <a:srgbClr val="FF0000"/>
                </a:solidFill>
              </a:rPr>
              <a:t>9</a:t>
            </a:r>
            <a:r>
              <a:rPr lang="it-IT" sz="1000" i="1" dirty="0">
                <a:solidFill>
                  <a:srgbClr val="000000"/>
                </a:solidFill>
              </a:rPr>
              <a:t> </a:t>
            </a:r>
          </a:p>
        </p:txBody>
      </p:sp>
      <p:sp>
        <p:nvSpPr>
          <p:cNvPr id="238" name="CasellaDiTesto 237">
            <a:extLst>
              <a:ext uri="{FF2B5EF4-FFF2-40B4-BE49-F238E27FC236}">
                <a16:creationId xmlns:a16="http://schemas.microsoft.com/office/drawing/2014/main" id="{E47BE9F6-AD7A-45B3-B244-EE741A8A05B3}"/>
              </a:ext>
            </a:extLst>
          </p:cNvPr>
          <p:cNvSpPr txBox="1"/>
          <p:nvPr/>
        </p:nvSpPr>
        <p:spPr>
          <a:xfrm>
            <a:off x="7688140" y="2508027"/>
            <a:ext cx="319318" cy="246221"/>
          </a:xfrm>
          <a:prstGeom prst="rect">
            <a:avLst/>
          </a:prstGeom>
          <a:noFill/>
        </p:spPr>
        <p:txBody>
          <a:bodyPr wrap="none" rtlCol="0">
            <a:spAutoFit/>
          </a:bodyPr>
          <a:lstStyle/>
          <a:p>
            <a:r>
              <a:rPr lang="it-IT" sz="1000" dirty="0">
                <a:solidFill>
                  <a:srgbClr val="FF0000"/>
                </a:solidFill>
              </a:rPr>
              <a:t>9</a:t>
            </a:r>
            <a:r>
              <a:rPr lang="it-IT" sz="1000" i="1" dirty="0">
                <a:solidFill>
                  <a:srgbClr val="000000"/>
                </a:solidFill>
              </a:rPr>
              <a:t> </a:t>
            </a:r>
          </a:p>
        </p:txBody>
      </p:sp>
      <p:sp>
        <p:nvSpPr>
          <p:cNvPr id="239" name="CasellaDiTesto 238">
            <a:extLst>
              <a:ext uri="{FF2B5EF4-FFF2-40B4-BE49-F238E27FC236}">
                <a16:creationId xmlns:a16="http://schemas.microsoft.com/office/drawing/2014/main" id="{C6A5408A-3080-4588-B454-2A625EF39EE5}"/>
              </a:ext>
            </a:extLst>
          </p:cNvPr>
          <p:cNvSpPr txBox="1"/>
          <p:nvPr/>
        </p:nvSpPr>
        <p:spPr>
          <a:xfrm>
            <a:off x="7697665" y="3055180"/>
            <a:ext cx="319318" cy="246221"/>
          </a:xfrm>
          <a:prstGeom prst="rect">
            <a:avLst/>
          </a:prstGeom>
          <a:noFill/>
        </p:spPr>
        <p:txBody>
          <a:bodyPr wrap="none" rtlCol="0">
            <a:spAutoFit/>
          </a:bodyPr>
          <a:lstStyle/>
          <a:p>
            <a:r>
              <a:rPr lang="it-IT" sz="1000" dirty="0">
                <a:solidFill>
                  <a:srgbClr val="FF0000"/>
                </a:solidFill>
              </a:rPr>
              <a:t>9</a:t>
            </a:r>
            <a:r>
              <a:rPr lang="it-IT" sz="1000" i="1" dirty="0">
                <a:solidFill>
                  <a:srgbClr val="000000"/>
                </a:solidFill>
              </a:rPr>
              <a:t> </a:t>
            </a:r>
          </a:p>
        </p:txBody>
      </p:sp>
      <p:sp>
        <p:nvSpPr>
          <p:cNvPr id="240" name="CasellaDiTesto 239">
            <a:extLst>
              <a:ext uri="{FF2B5EF4-FFF2-40B4-BE49-F238E27FC236}">
                <a16:creationId xmlns:a16="http://schemas.microsoft.com/office/drawing/2014/main" id="{E1DCC495-56FE-417B-969D-BA5FA4383E0C}"/>
              </a:ext>
            </a:extLst>
          </p:cNvPr>
          <p:cNvSpPr txBox="1"/>
          <p:nvPr/>
        </p:nvSpPr>
        <p:spPr>
          <a:xfrm>
            <a:off x="7697665" y="3611858"/>
            <a:ext cx="319318" cy="246221"/>
          </a:xfrm>
          <a:prstGeom prst="rect">
            <a:avLst/>
          </a:prstGeom>
          <a:noFill/>
        </p:spPr>
        <p:txBody>
          <a:bodyPr wrap="none" rtlCol="0">
            <a:spAutoFit/>
          </a:bodyPr>
          <a:lstStyle/>
          <a:p>
            <a:r>
              <a:rPr lang="it-IT" sz="1000" dirty="0">
                <a:solidFill>
                  <a:srgbClr val="FF0000"/>
                </a:solidFill>
              </a:rPr>
              <a:t>9</a:t>
            </a:r>
            <a:r>
              <a:rPr lang="it-IT" sz="1000" i="1" dirty="0">
                <a:solidFill>
                  <a:srgbClr val="000000"/>
                </a:solidFill>
              </a:rPr>
              <a:t> </a:t>
            </a:r>
          </a:p>
        </p:txBody>
      </p:sp>
      <p:sp>
        <p:nvSpPr>
          <p:cNvPr id="241" name="CasellaDiTesto 240">
            <a:extLst>
              <a:ext uri="{FF2B5EF4-FFF2-40B4-BE49-F238E27FC236}">
                <a16:creationId xmlns:a16="http://schemas.microsoft.com/office/drawing/2014/main" id="{11C7693B-E8B4-47E3-A224-40690B0E32AA}"/>
              </a:ext>
            </a:extLst>
          </p:cNvPr>
          <p:cNvSpPr txBox="1"/>
          <p:nvPr/>
        </p:nvSpPr>
        <p:spPr>
          <a:xfrm>
            <a:off x="7688140" y="4139961"/>
            <a:ext cx="319318" cy="246221"/>
          </a:xfrm>
          <a:prstGeom prst="rect">
            <a:avLst/>
          </a:prstGeom>
          <a:noFill/>
        </p:spPr>
        <p:txBody>
          <a:bodyPr wrap="none" rtlCol="0">
            <a:spAutoFit/>
          </a:bodyPr>
          <a:lstStyle/>
          <a:p>
            <a:r>
              <a:rPr lang="it-IT" sz="1000" dirty="0">
                <a:solidFill>
                  <a:srgbClr val="FF0000"/>
                </a:solidFill>
              </a:rPr>
              <a:t>9</a:t>
            </a:r>
            <a:r>
              <a:rPr lang="it-IT" sz="1000" i="1" dirty="0">
                <a:solidFill>
                  <a:srgbClr val="000000"/>
                </a:solidFill>
              </a:rPr>
              <a:t> </a:t>
            </a:r>
          </a:p>
        </p:txBody>
      </p:sp>
      <p:sp>
        <p:nvSpPr>
          <p:cNvPr id="242" name="CasellaDiTesto 241">
            <a:extLst>
              <a:ext uri="{FF2B5EF4-FFF2-40B4-BE49-F238E27FC236}">
                <a16:creationId xmlns:a16="http://schemas.microsoft.com/office/drawing/2014/main" id="{F4186150-CBBA-46F2-9955-8BCD26BCF0A6}"/>
              </a:ext>
            </a:extLst>
          </p:cNvPr>
          <p:cNvSpPr txBox="1"/>
          <p:nvPr/>
        </p:nvSpPr>
        <p:spPr>
          <a:xfrm>
            <a:off x="5417275" y="2237007"/>
            <a:ext cx="468398"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00</a:t>
            </a:r>
            <a:endParaRPr lang="it-IT" sz="1400" i="1" dirty="0">
              <a:solidFill>
                <a:srgbClr val="000000"/>
              </a:solidFill>
            </a:endParaRPr>
          </a:p>
        </p:txBody>
      </p:sp>
      <p:sp>
        <p:nvSpPr>
          <p:cNvPr id="243" name="CasellaDiTesto 242">
            <a:extLst>
              <a:ext uri="{FF2B5EF4-FFF2-40B4-BE49-F238E27FC236}">
                <a16:creationId xmlns:a16="http://schemas.microsoft.com/office/drawing/2014/main" id="{B7905DBC-8F35-43F7-AC0C-5D205124A4C2}"/>
              </a:ext>
            </a:extLst>
          </p:cNvPr>
          <p:cNvSpPr txBox="1"/>
          <p:nvPr/>
        </p:nvSpPr>
        <p:spPr>
          <a:xfrm>
            <a:off x="5493664" y="2800267"/>
            <a:ext cx="468398"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01</a:t>
            </a:r>
            <a:endParaRPr lang="it-IT" sz="1400" i="1" dirty="0">
              <a:solidFill>
                <a:srgbClr val="000000"/>
              </a:solidFill>
            </a:endParaRPr>
          </a:p>
        </p:txBody>
      </p:sp>
      <p:sp>
        <p:nvSpPr>
          <p:cNvPr id="244" name="CasellaDiTesto 243">
            <a:extLst>
              <a:ext uri="{FF2B5EF4-FFF2-40B4-BE49-F238E27FC236}">
                <a16:creationId xmlns:a16="http://schemas.microsoft.com/office/drawing/2014/main" id="{EA02F4A9-E1E7-4C04-A58C-D2CDE06863C3}"/>
              </a:ext>
            </a:extLst>
          </p:cNvPr>
          <p:cNvSpPr txBox="1"/>
          <p:nvPr/>
        </p:nvSpPr>
        <p:spPr>
          <a:xfrm>
            <a:off x="5484328" y="3354002"/>
            <a:ext cx="468398"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10</a:t>
            </a:r>
            <a:endParaRPr lang="it-IT" sz="1400" i="1" dirty="0">
              <a:solidFill>
                <a:srgbClr val="000000"/>
              </a:solidFill>
            </a:endParaRPr>
          </a:p>
        </p:txBody>
      </p:sp>
      <p:sp>
        <p:nvSpPr>
          <p:cNvPr id="245" name="CasellaDiTesto 244">
            <a:extLst>
              <a:ext uri="{FF2B5EF4-FFF2-40B4-BE49-F238E27FC236}">
                <a16:creationId xmlns:a16="http://schemas.microsoft.com/office/drawing/2014/main" id="{E4AFA9C4-C624-453D-B854-E4E9B475051A}"/>
              </a:ext>
            </a:extLst>
          </p:cNvPr>
          <p:cNvSpPr txBox="1"/>
          <p:nvPr/>
        </p:nvSpPr>
        <p:spPr>
          <a:xfrm>
            <a:off x="5484517" y="3907737"/>
            <a:ext cx="468398" cy="307777"/>
          </a:xfrm>
          <a:prstGeom prst="rect">
            <a:avLst/>
          </a:prstGeom>
          <a:noFill/>
        </p:spPr>
        <p:txBody>
          <a:bodyPr wrap="none" rtlCol="0">
            <a:spAutoFit/>
          </a:bodyPr>
          <a:lstStyle/>
          <a:p>
            <a:r>
              <a:rPr lang="it-IT" sz="1400" i="1" dirty="0">
                <a:solidFill>
                  <a:srgbClr val="000000"/>
                </a:solidFill>
              </a:rPr>
              <a:t>L</a:t>
            </a:r>
            <a:r>
              <a:rPr lang="it-IT" sz="1400" baseline="-25000" dirty="0">
                <a:solidFill>
                  <a:srgbClr val="000000"/>
                </a:solidFill>
              </a:rPr>
              <a:t>11</a:t>
            </a:r>
            <a:endParaRPr lang="it-IT" sz="1400" dirty="0">
              <a:solidFill>
                <a:srgbClr val="000000"/>
              </a:solidFill>
            </a:endParaRPr>
          </a:p>
        </p:txBody>
      </p:sp>
      <p:sp>
        <p:nvSpPr>
          <p:cNvPr id="246" name="CasellaDiTesto 245">
            <a:extLst>
              <a:ext uri="{FF2B5EF4-FFF2-40B4-BE49-F238E27FC236}">
                <a16:creationId xmlns:a16="http://schemas.microsoft.com/office/drawing/2014/main" id="{2E9DEB7D-8EA8-4BA0-8E8A-A82F722FC6D9}"/>
              </a:ext>
            </a:extLst>
          </p:cNvPr>
          <p:cNvSpPr txBox="1"/>
          <p:nvPr/>
        </p:nvSpPr>
        <p:spPr>
          <a:xfrm>
            <a:off x="5501702" y="1201038"/>
            <a:ext cx="397866" cy="307777"/>
          </a:xfrm>
          <a:prstGeom prst="rect">
            <a:avLst/>
          </a:prstGeom>
          <a:noFill/>
        </p:spPr>
        <p:txBody>
          <a:bodyPr wrap="none" rtlCol="0">
            <a:spAutoFit/>
          </a:bodyPr>
          <a:lstStyle/>
          <a:p>
            <a:r>
              <a:rPr lang="it-IT" sz="1400" i="1" dirty="0">
                <a:solidFill>
                  <a:srgbClr val="000000"/>
                </a:solidFill>
              </a:rPr>
              <a:t>S</a:t>
            </a:r>
            <a:r>
              <a:rPr lang="it-IT" sz="1400" baseline="-25000" dirty="0">
                <a:solidFill>
                  <a:srgbClr val="000000"/>
                </a:solidFill>
              </a:rPr>
              <a:t>0</a:t>
            </a:r>
            <a:endParaRPr lang="it-IT" sz="1400" i="1" dirty="0">
              <a:solidFill>
                <a:srgbClr val="000000"/>
              </a:solidFill>
            </a:endParaRPr>
          </a:p>
        </p:txBody>
      </p:sp>
      <p:sp>
        <p:nvSpPr>
          <p:cNvPr id="247" name="CasellaDiTesto 246">
            <a:extLst>
              <a:ext uri="{FF2B5EF4-FFF2-40B4-BE49-F238E27FC236}">
                <a16:creationId xmlns:a16="http://schemas.microsoft.com/office/drawing/2014/main" id="{8A5AEC02-4298-48CF-80A4-C82243350695}"/>
              </a:ext>
            </a:extLst>
          </p:cNvPr>
          <p:cNvSpPr txBox="1"/>
          <p:nvPr/>
        </p:nvSpPr>
        <p:spPr>
          <a:xfrm>
            <a:off x="5510242" y="1745638"/>
            <a:ext cx="397866" cy="307777"/>
          </a:xfrm>
          <a:prstGeom prst="rect">
            <a:avLst/>
          </a:prstGeom>
          <a:noFill/>
        </p:spPr>
        <p:txBody>
          <a:bodyPr wrap="none" rtlCol="0">
            <a:spAutoFit/>
          </a:bodyPr>
          <a:lstStyle/>
          <a:p>
            <a:r>
              <a:rPr lang="it-IT" sz="1400" i="1" dirty="0">
                <a:solidFill>
                  <a:srgbClr val="000000"/>
                </a:solidFill>
              </a:rPr>
              <a:t>S</a:t>
            </a:r>
            <a:r>
              <a:rPr lang="it-IT" sz="1400" baseline="-25000" dirty="0">
                <a:solidFill>
                  <a:srgbClr val="000000"/>
                </a:solidFill>
              </a:rPr>
              <a:t>1</a:t>
            </a:r>
            <a:endParaRPr lang="it-IT" sz="1400" dirty="0">
              <a:solidFill>
                <a:srgbClr val="000000"/>
              </a:solidFill>
            </a:endParaRPr>
          </a:p>
        </p:txBody>
      </p:sp>
      <p:sp>
        <p:nvSpPr>
          <p:cNvPr id="248" name="CasellaDiTesto 247">
            <a:extLst>
              <a:ext uri="{FF2B5EF4-FFF2-40B4-BE49-F238E27FC236}">
                <a16:creationId xmlns:a16="http://schemas.microsoft.com/office/drawing/2014/main" id="{F303C60C-9E72-41A9-9447-A749B98409DD}"/>
              </a:ext>
            </a:extLst>
          </p:cNvPr>
          <p:cNvSpPr txBox="1"/>
          <p:nvPr/>
        </p:nvSpPr>
        <p:spPr>
          <a:xfrm>
            <a:off x="4430097" y="5494848"/>
            <a:ext cx="1397735" cy="307777"/>
          </a:xfrm>
          <a:prstGeom prst="rect">
            <a:avLst/>
          </a:prstGeom>
          <a:noFill/>
        </p:spPr>
        <p:txBody>
          <a:bodyPr wrap="square" rtlCol="0">
            <a:spAutoFit/>
          </a:bodyPr>
          <a:lstStyle/>
          <a:p>
            <a:r>
              <a:rPr lang="it-IT" sz="1400" i="1" dirty="0">
                <a:solidFill>
                  <a:srgbClr val="000000"/>
                </a:solidFill>
              </a:rPr>
              <a:t>SOUND EN </a:t>
            </a:r>
          </a:p>
        </p:txBody>
      </p:sp>
      <p:sp>
        <p:nvSpPr>
          <p:cNvPr id="249" name="CasellaDiTesto 248">
            <a:extLst>
              <a:ext uri="{FF2B5EF4-FFF2-40B4-BE49-F238E27FC236}">
                <a16:creationId xmlns:a16="http://schemas.microsoft.com/office/drawing/2014/main" id="{FA9C12FF-ABA4-48F4-8D9B-07AED41B76D5}"/>
              </a:ext>
            </a:extLst>
          </p:cNvPr>
          <p:cNvSpPr txBox="1"/>
          <p:nvPr/>
        </p:nvSpPr>
        <p:spPr>
          <a:xfrm>
            <a:off x="921270" y="5669810"/>
            <a:ext cx="688009" cy="246221"/>
          </a:xfrm>
          <a:prstGeom prst="rect">
            <a:avLst/>
          </a:prstGeom>
          <a:noFill/>
        </p:spPr>
        <p:txBody>
          <a:bodyPr wrap="none" rtlCol="0">
            <a:spAutoFit/>
          </a:bodyPr>
          <a:lstStyle/>
          <a:p>
            <a:r>
              <a:rPr lang="it-IT" sz="1000" b="0" dirty="0">
                <a:solidFill>
                  <a:srgbClr val="000000"/>
                </a:solidFill>
              </a:rPr>
              <a:t>600 </a:t>
            </a:r>
            <a:r>
              <a:rPr lang="it-IT" sz="1000" b="0" dirty="0" err="1">
                <a:solidFill>
                  <a:srgbClr val="000000"/>
                </a:solidFill>
              </a:rPr>
              <a:t>mV</a:t>
            </a:r>
            <a:endParaRPr lang="it-IT" sz="1000" b="0" dirty="0">
              <a:solidFill>
                <a:srgbClr val="000000"/>
              </a:solidFill>
            </a:endParaRPr>
          </a:p>
        </p:txBody>
      </p:sp>
      <p:sp>
        <p:nvSpPr>
          <p:cNvPr id="250" name="CasellaDiTesto 249">
            <a:extLst>
              <a:ext uri="{FF2B5EF4-FFF2-40B4-BE49-F238E27FC236}">
                <a16:creationId xmlns:a16="http://schemas.microsoft.com/office/drawing/2014/main" id="{8B598073-248C-4E9E-B140-EF004E7A2D57}"/>
              </a:ext>
            </a:extLst>
          </p:cNvPr>
          <p:cNvSpPr txBox="1"/>
          <p:nvPr/>
        </p:nvSpPr>
        <p:spPr>
          <a:xfrm>
            <a:off x="2666092" y="5757321"/>
            <a:ext cx="245580" cy="276999"/>
          </a:xfrm>
          <a:prstGeom prst="rect">
            <a:avLst/>
          </a:prstGeom>
          <a:noFill/>
        </p:spPr>
        <p:txBody>
          <a:bodyPr wrap="none" rtlCol="0">
            <a:spAutoFit/>
          </a:bodyPr>
          <a:lstStyle/>
          <a:p>
            <a:r>
              <a:rPr lang="it-IT" sz="1200" b="0" i="1" dirty="0">
                <a:solidFill>
                  <a:srgbClr val="000000"/>
                </a:solidFill>
              </a:rPr>
              <a:t>t</a:t>
            </a:r>
            <a:endParaRPr lang="it-IT" sz="1200" b="0" dirty="0">
              <a:solidFill>
                <a:srgbClr val="000000"/>
              </a:solidFill>
            </a:endParaRPr>
          </a:p>
        </p:txBody>
      </p:sp>
      <p:sp>
        <p:nvSpPr>
          <p:cNvPr id="251" name="CasellaDiTesto 250">
            <a:extLst>
              <a:ext uri="{FF2B5EF4-FFF2-40B4-BE49-F238E27FC236}">
                <a16:creationId xmlns:a16="http://schemas.microsoft.com/office/drawing/2014/main" id="{D239E5A0-C62D-421E-9E69-FFE3E789D47F}"/>
              </a:ext>
            </a:extLst>
          </p:cNvPr>
          <p:cNvSpPr txBox="1"/>
          <p:nvPr/>
        </p:nvSpPr>
        <p:spPr>
          <a:xfrm>
            <a:off x="835246" y="6163141"/>
            <a:ext cx="769763" cy="246221"/>
          </a:xfrm>
          <a:prstGeom prst="rect">
            <a:avLst/>
          </a:prstGeom>
          <a:noFill/>
        </p:spPr>
        <p:txBody>
          <a:bodyPr wrap="none" rtlCol="0">
            <a:spAutoFit/>
          </a:bodyPr>
          <a:lstStyle/>
          <a:p>
            <a:r>
              <a:rPr lang="it-IT" sz="1000" b="0" dirty="0">
                <a:solidFill>
                  <a:srgbClr val="000000"/>
                </a:solidFill>
              </a:rPr>
              <a:t>–600 </a:t>
            </a:r>
            <a:r>
              <a:rPr lang="it-IT" sz="1000" b="0" dirty="0" err="1">
                <a:solidFill>
                  <a:srgbClr val="000000"/>
                </a:solidFill>
              </a:rPr>
              <a:t>mV</a:t>
            </a:r>
            <a:endParaRPr lang="it-IT" sz="1000" b="0" dirty="0">
              <a:solidFill>
                <a:srgbClr val="000000"/>
              </a:solidFill>
            </a:endParaRPr>
          </a:p>
        </p:txBody>
      </p:sp>
      <p:sp>
        <p:nvSpPr>
          <p:cNvPr id="252" name="CasellaDiTesto 251">
            <a:extLst>
              <a:ext uri="{FF2B5EF4-FFF2-40B4-BE49-F238E27FC236}">
                <a16:creationId xmlns:a16="http://schemas.microsoft.com/office/drawing/2014/main" id="{68CF9D09-106A-444A-BE61-D7307028D49A}"/>
              </a:ext>
            </a:extLst>
          </p:cNvPr>
          <p:cNvSpPr txBox="1"/>
          <p:nvPr/>
        </p:nvSpPr>
        <p:spPr>
          <a:xfrm>
            <a:off x="1963476" y="5502432"/>
            <a:ext cx="550151" cy="246221"/>
          </a:xfrm>
          <a:prstGeom prst="rect">
            <a:avLst/>
          </a:prstGeom>
          <a:noFill/>
        </p:spPr>
        <p:txBody>
          <a:bodyPr wrap="none" rtlCol="0">
            <a:spAutoFit/>
          </a:bodyPr>
          <a:lstStyle/>
          <a:p>
            <a:r>
              <a:rPr lang="it-IT" sz="1000" b="0" dirty="0">
                <a:solidFill>
                  <a:srgbClr val="000000"/>
                </a:solidFill>
              </a:rPr>
              <a:t>1 kHz</a:t>
            </a:r>
          </a:p>
        </p:txBody>
      </p:sp>
      <p:sp>
        <p:nvSpPr>
          <p:cNvPr id="253" name="CasellaDiTesto 252">
            <a:extLst>
              <a:ext uri="{FF2B5EF4-FFF2-40B4-BE49-F238E27FC236}">
                <a16:creationId xmlns:a16="http://schemas.microsoft.com/office/drawing/2014/main" id="{87C3DAA8-8BDF-4E79-99B7-F3393E384186}"/>
              </a:ext>
            </a:extLst>
          </p:cNvPr>
          <p:cNvSpPr txBox="1"/>
          <p:nvPr/>
        </p:nvSpPr>
        <p:spPr>
          <a:xfrm>
            <a:off x="5649918" y="5925629"/>
            <a:ext cx="1397735" cy="307777"/>
          </a:xfrm>
          <a:prstGeom prst="rect">
            <a:avLst/>
          </a:prstGeom>
          <a:noFill/>
        </p:spPr>
        <p:txBody>
          <a:bodyPr wrap="square" rtlCol="0">
            <a:spAutoFit/>
          </a:bodyPr>
          <a:lstStyle/>
          <a:p>
            <a:r>
              <a:rPr lang="it-IT" sz="1400" i="1" dirty="0">
                <a:solidFill>
                  <a:srgbClr val="000000"/>
                </a:solidFill>
              </a:rPr>
              <a:t>A </a:t>
            </a:r>
            <a:r>
              <a:rPr lang="it-IT" sz="1400" dirty="0">
                <a:solidFill>
                  <a:srgbClr val="000000"/>
                </a:solidFill>
              </a:rPr>
              <a:t>= 10</a:t>
            </a:r>
            <a:endParaRPr lang="it-IT" sz="1400" i="1" dirty="0">
              <a:solidFill>
                <a:srgbClr val="000000"/>
              </a:solidFill>
            </a:endParaRPr>
          </a:p>
        </p:txBody>
      </p:sp>
      <p:sp>
        <p:nvSpPr>
          <p:cNvPr id="254" name="CasellaDiTesto 253">
            <a:extLst>
              <a:ext uri="{FF2B5EF4-FFF2-40B4-BE49-F238E27FC236}">
                <a16:creationId xmlns:a16="http://schemas.microsoft.com/office/drawing/2014/main" id="{BA5AD7B7-68A1-4E4A-BC33-FA3FCF474D5C}"/>
              </a:ext>
            </a:extLst>
          </p:cNvPr>
          <p:cNvSpPr txBox="1"/>
          <p:nvPr/>
        </p:nvSpPr>
        <p:spPr>
          <a:xfrm>
            <a:off x="8087286" y="1806205"/>
            <a:ext cx="843501" cy="461665"/>
          </a:xfrm>
          <a:prstGeom prst="rect">
            <a:avLst/>
          </a:prstGeom>
          <a:noFill/>
        </p:spPr>
        <p:txBody>
          <a:bodyPr wrap="none" rtlCol="0">
            <a:spAutoFit/>
          </a:bodyPr>
          <a:lstStyle/>
          <a:p>
            <a:pPr algn="ctr"/>
            <a:r>
              <a:rPr lang="it-IT" sz="1200" i="1" dirty="0">
                <a:solidFill>
                  <a:srgbClr val="000000"/>
                </a:solidFill>
              </a:rPr>
              <a:t>sindaco</a:t>
            </a:r>
          </a:p>
          <a:p>
            <a:pPr algn="ctr"/>
            <a:r>
              <a:rPr lang="it-IT" sz="1200" i="1" dirty="0">
                <a:solidFill>
                  <a:srgbClr val="000000"/>
                </a:solidFill>
              </a:rPr>
              <a:t>”b“ </a:t>
            </a:r>
          </a:p>
        </p:txBody>
      </p:sp>
      <p:sp>
        <p:nvSpPr>
          <p:cNvPr id="255" name="CasellaDiTesto 254">
            <a:extLst>
              <a:ext uri="{FF2B5EF4-FFF2-40B4-BE49-F238E27FC236}">
                <a16:creationId xmlns:a16="http://schemas.microsoft.com/office/drawing/2014/main" id="{70A1D37D-75D7-464D-859F-14A462383FC8}"/>
              </a:ext>
            </a:extLst>
          </p:cNvPr>
          <p:cNvSpPr txBox="1"/>
          <p:nvPr/>
        </p:nvSpPr>
        <p:spPr>
          <a:xfrm>
            <a:off x="8164882" y="2377705"/>
            <a:ext cx="554960" cy="461665"/>
          </a:xfrm>
          <a:prstGeom prst="rect">
            <a:avLst/>
          </a:prstGeom>
          <a:noFill/>
        </p:spPr>
        <p:txBody>
          <a:bodyPr wrap="none" rtlCol="0">
            <a:spAutoFit/>
          </a:bodyPr>
          <a:lstStyle/>
          <a:p>
            <a:pPr algn="ctr"/>
            <a:r>
              <a:rPr lang="it-IT" sz="1200" i="1" dirty="0">
                <a:solidFill>
                  <a:srgbClr val="000000"/>
                </a:solidFill>
              </a:rPr>
              <a:t>lista</a:t>
            </a:r>
          </a:p>
          <a:p>
            <a:pPr algn="ctr"/>
            <a:r>
              <a:rPr lang="it-IT" sz="1200" i="1" dirty="0">
                <a:solidFill>
                  <a:srgbClr val="000000"/>
                </a:solidFill>
              </a:rPr>
              <a:t>”1“ </a:t>
            </a:r>
          </a:p>
        </p:txBody>
      </p:sp>
      <p:sp>
        <p:nvSpPr>
          <p:cNvPr id="256" name="CasellaDiTesto 255">
            <a:extLst>
              <a:ext uri="{FF2B5EF4-FFF2-40B4-BE49-F238E27FC236}">
                <a16:creationId xmlns:a16="http://schemas.microsoft.com/office/drawing/2014/main" id="{052E1E12-179A-46CB-AFE4-E0EDAAE4F6AF}"/>
              </a:ext>
            </a:extLst>
          </p:cNvPr>
          <p:cNvSpPr txBox="1"/>
          <p:nvPr/>
        </p:nvSpPr>
        <p:spPr>
          <a:xfrm>
            <a:off x="8164882" y="2968255"/>
            <a:ext cx="554960" cy="461665"/>
          </a:xfrm>
          <a:prstGeom prst="rect">
            <a:avLst/>
          </a:prstGeom>
          <a:noFill/>
        </p:spPr>
        <p:txBody>
          <a:bodyPr wrap="none" rtlCol="0">
            <a:spAutoFit/>
          </a:bodyPr>
          <a:lstStyle/>
          <a:p>
            <a:pPr algn="ctr"/>
            <a:r>
              <a:rPr lang="it-IT" sz="1200" i="1" dirty="0">
                <a:solidFill>
                  <a:srgbClr val="000000"/>
                </a:solidFill>
              </a:rPr>
              <a:t>lista</a:t>
            </a:r>
          </a:p>
          <a:p>
            <a:pPr algn="ctr"/>
            <a:r>
              <a:rPr lang="it-IT" sz="1200" i="1" dirty="0">
                <a:solidFill>
                  <a:srgbClr val="000000"/>
                </a:solidFill>
              </a:rPr>
              <a:t>”2“ </a:t>
            </a:r>
          </a:p>
        </p:txBody>
      </p:sp>
      <p:sp>
        <p:nvSpPr>
          <p:cNvPr id="257" name="CasellaDiTesto 256">
            <a:extLst>
              <a:ext uri="{FF2B5EF4-FFF2-40B4-BE49-F238E27FC236}">
                <a16:creationId xmlns:a16="http://schemas.microsoft.com/office/drawing/2014/main" id="{15B2B284-745C-43D6-9EB2-98ED2B948EDD}"/>
              </a:ext>
            </a:extLst>
          </p:cNvPr>
          <p:cNvSpPr txBox="1"/>
          <p:nvPr/>
        </p:nvSpPr>
        <p:spPr>
          <a:xfrm>
            <a:off x="8164882" y="3520705"/>
            <a:ext cx="554959" cy="461665"/>
          </a:xfrm>
          <a:prstGeom prst="rect">
            <a:avLst/>
          </a:prstGeom>
          <a:noFill/>
        </p:spPr>
        <p:txBody>
          <a:bodyPr wrap="none" rtlCol="0">
            <a:spAutoFit/>
          </a:bodyPr>
          <a:lstStyle/>
          <a:p>
            <a:pPr algn="ctr"/>
            <a:r>
              <a:rPr lang="it-IT" sz="1200" i="1" dirty="0">
                <a:solidFill>
                  <a:srgbClr val="000000"/>
                </a:solidFill>
              </a:rPr>
              <a:t>lista</a:t>
            </a:r>
          </a:p>
          <a:p>
            <a:pPr algn="ctr"/>
            <a:r>
              <a:rPr lang="it-IT" sz="1200" i="1" dirty="0">
                <a:solidFill>
                  <a:srgbClr val="000000"/>
                </a:solidFill>
              </a:rPr>
              <a:t>”3“ </a:t>
            </a:r>
          </a:p>
        </p:txBody>
      </p:sp>
      <p:sp>
        <p:nvSpPr>
          <p:cNvPr id="258" name="CasellaDiTesto 257">
            <a:extLst>
              <a:ext uri="{FF2B5EF4-FFF2-40B4-BE49-F238E27FC236}">
                <a16:creationId xmlns:a16="http://schemas.microsoft.com/office/drawing/2014/main" id="{10B7B5DA-1447-465E-8A34-911B4E770E14}"/>
              </a:ext>
            </a:extLst>
          </p:cNvPr>
          <p:cNvSpPr txBox="1"/>
          <p:nvPr/>
        </p:nvSpPr>
        <p:spPr>
          <a:xfrm>
            <a:off x="8164882" y="4016005"/>
            <a:ext cx="554959" cy="461665"/>
          </a:xfrm>
          <a:prstGeom prst="rect">
            <a:avLst/>
          </a:prstGeom>
          <a:noFill/>
        </p:spPr>
        <p:txBody>
          <a:bodyPr wrap="none" rtlCol="0">
            <a:spAutoFit/>
          </a:bodyPr>
          <a:lstStyle/>
          <a:p>
            <a:pPr algn="ctr"/>
            <a:r>
              <a:rPr lang="it-IT" sz="1200" i="1" dirty="0">
                <a:solidFill>
                  <a:srgbClr val="000000"/>
                </a:solidFill>
              </a:rPr>
              <a:t>lista</a:t>
            </a:r>
          </a:p>
          <a:p>
            <a:pPr algn="ctr"/>
            <a:r>
              <a:rPr lang="it-IT" sz="1200" i="1" dirty="0">
                <a:solidFill>
                  <a:srgbClr val="000000"/>
                </a:solidFill>
              </a:rPr>
              <a:t>”4“ </a:t>
            </a:r>
          </a:p>
        </p:txBody>
      </p:sp>
      <p:sp>
        <p:nvSpPr>
          <p:cNvPr id="125" name="Ovale 124">
            <a:extLst>
              <a:ext uri="{FF2B5EF4-FFF2-40B4-BE49-F238E27FC236}">
                <a16:creationId xmlns:a16="http://schemas.microsoft.com/office/drawing/2014/main" id="{B0BDAC61-3109-4713-A6F2-76E4F96A5A9B}"/>
              </a:ext>
            </a:extLst>
          </p:cNvPr>
          <p:cNvSpPr/>
          <p:nvPr/>
        </p:nvSpPr>
        <p:spPr bwMode="auto">
          <a:xfrm>
            <a:off x="4366082" y="4063808"/>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Tree>
    <p:extLst>
      <p:ext uri="{BB962C8B-B14F-4D97-AF65-F5344CB8AC3E}">
        <p14:creationId xmlns:p14="http://schemas.microsoft.com/office/powerpoint/2010/main" val="310614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7C43D3-61CC-4FB7-B430-2ED468714161}"/>
              </a:ext>
            </a:extLst>
          </p:cNvPr>
          <p:cNvSpPr>
            <a:spLocks noGrp="1"/>
          </p:cNvSpPr>
          <p:nvPr>
            <p:ph type="title"/>
          </p:nvPr>
        </p:nvSpPr>
        <p:spPr/>
        <p:txBody>
          <a:bodyPr/>
          <a:lstStyle/>
          <a:p>
            <a:r>
              <a:rPr lang="it-IT" dirty="0"/>
              <a:t>Progetto 6</a:t>
            </a:r>
          </a:p>
        </p:txBody>
      </p:sp>
      <p:sp>
        <p:nvSpPr>
          <p:cNvPr id="3" name="Segnaposto contenuto 2">
            <a:extLst>
              <a:ext uri="{FF2B5EF4-FFF2-40B4-BE49-F238E27FC236}">
                <a16:creationId xmlns:a16="http://schemas.microsoft.com/office/drawing/2014/main" id="{5241F637-846F-4C4A-B58A-5F2C6C7CB602}"/>
              </a:ext>
            </a:extLst>
          </p:cNvPr>
          <p:cNvSpPr>
            <a:spLocks noGrp="1"/>
          </p:cNvSpPr>
          <p:nvPr>
            <p:ph idx="1"/>
          </p:nvPr>
        </p:nvSpPr>
        <p:spPr>
          <a:xfrm>
            <a:off x="457200" y="1475505"/>
            <a:ext cx="8229600" cy="5285513"/>
          </a:xfrm>
        </p:spPr>
        <p:txBody>
          <a:bodyPr/>
          <a:lstStyle/>
          <a:p>
            <a:pPr marL="0" indent="0" algn="just">
              <a:lnSpc>
                <a:spcPts val="2800"/>
              </a:lnSpc>
              <a:buNone/>
            </a:pPr>
            <a:r>
              <a:rPr lang="it-IT" sz="1800" b="1" dirty="0">
                <a:solidFill>
                  <a:srgbClr val="800000"/>
                </a:solidFill>
                <a:effectLst/>
                <a:latin typeface="+mj-lt"/>
              </a:rPr>
              <a:t>Un sistema di trasmissione dati riceve un impulso d’ingresso che può avere ampiezza pari a 5 V o a 10 V. In base all’ampiezza di tale segnale si deve generare un treno di impulsi TTL-compatibili la cui frequenza è pari a 5 kHz se l’ampiezza del segnale d’ingresso è 5 V, oppure uguale a 10 kHz se l’ampiezza è 10 V.</a:t>
            </a:r>
          </a:p>
          <a:p>
            <a:pPr marL="0" indent="0" algn="just">
              <a:lnSpc>
                <a:spcPts val="2800"/>
              </a:lnSpc>
              <a:buNone/>
            </a:pPr>
            <a:r>
              <a:rPr lang="it-IT" sz="1800" b="1" dirty="0">
                <a:solidFill>
                  <a:srgbClr val="800000"/>
                </a:solidFill>
                <a:effectLst/>
                <a:latin typeface="+mj-lt"/>
              </a:rPr>
              <a:t>Gli impulsi vengono inviati su un unico canale di trasmissione ad un apparato periferico, il quale deve riprodurre un impulso TTL-compatibile avente durata 20 </a:t>
            </a:r>
            <a:r>
              <a:rPr lang="it-IT" sz="1800" b="1" dirty="0" err="1">
                <a:solidFill>
                  <a:srgbClr val="800000"/>
                </a:solidFill>
                <a:effectLst/>
                <a:latin typeface="+mj-lt"/>
              </a:rPr>
              <a:t>ms</a:t>
            </a:r>
            <a:r>
              <a:rPr lang="it-IT" sz="1800" b="1" dirty="0">
                <a:solidFill>
                  <a:srgbClr val="800000"/>
                </a:solidFill>
                <a:effectLst/>
                <a:latin typeface="+mj-lt"/>
              </a:rPr>
              <a:t> nel caso in cui la frequenza del segnale ricevuto sia pari a 5 kHz, altrimenti avente durata 10 </a:t>
            </a:r>
            <a:r>
              <a:rPr lang="it-IT" sz="1800" b="1" dirty="0" err="1">
                <a:solidFill>
                  <a:srgbClr val="800000"/>
                </a:solidFill>
                <a:effectLst/>
                <a:latin typeface="+mj-lt"/>
              </a:rPr>
              <a:t>ms</a:t>
            </a:r>
            <a:r>
              <a:rPr lang="it-IT" sz="1800" b="1" dirty="0">
                <a:solidFill>
                  <a:srgbClr val="800000"/>
                </a:solidFill>
                <a:effectLst/>
                <a:latin typeface="+mj-lt"/>
              </a:rPr>
              <a:t> nel caso in cui la frequenza sia pari a 10 kHz.</a:t>
            </a:r>
          </a:p>
          <a:p>
            <a:pPr marL="0" indent="0" algn="just">
              <a:lnSpc>
                <a:spcPts val="2800"/>
              </a:lnSpc>
              <a:buNone/>
            </a:pPr>
            <a:r>
              <a:rPr lang="it-IT" sz="1800" b="1" dirty="0">
                <a:solidFill>
                  <a:srgbClr val="800000"/>
                </a:solidFill>
                <a:effectLst/>
                <a:latin typeface="+mj-lt"/>
              </a:rPr>
              <a:t>Si dispone di </a:t>
            </a:r>
            <a:r>
              <a:rPr lang="it-IT" sz="1800" b="1">
                <a:solidFill>
                  <a:srgbClr val="800000"/>
                </a:solidFill>
                <a:effectLst/>
                <a:latin typeface="+mj-lt"/>
              </a:rPr>
              <a:t>un solo clock </a:t>
            </a:r>
            <a:r>
              <a:rPr lang="it-IT" sz="1800" b="1" dirty="0">
                <a:solidFill>
                  <a:srgbClr val="800000"/>
                </a:solidFill>
                <a:effectLst/>
                <a:latin typeface="+mj-lt"/>
              </a:rPr>
              <a:t>di tipo TTL a frequenza pari a 20 kHz.</a:t>
            </a:r>
          </a:p>
          <a:p>
            <a:pPr marL="0" indent="0" algn="just">
              <a:lnSpc>
                <a:spcPts val="2800"/>
              </a:lnSpc>
              <a:buNone/>
            </a:pPr>
            <a:r>
              <a:rPr lang="it-IT" sz="1800" b="1" dirty="0">
                <a:solidFill>
                  <a:srgbClr val="800000"/>
                </a:solidFill>
                <a:effectLst/>
                <a:latin typeface="+mj-lt"/>
              </a:rPr>
              <a:t>Si richiede lo schema a blocchi del sistema di trasmissione (compreso di clock) e dell’apparato periferico, il progetto di ogni singolo blocco e la relazione tecnica</a:t>
            </a:r>
            <a:endParaRPr lang="it-IT" sz="1800" b="1" dirty="0">
              <a:solidFill>
                <a:srgbClr val="800000"/>
              </a:solidFill>
              <a:latin typeface="+mj-lt"/>
            </a:endParaRPr>
          </a:p>
        </p:txBody>
      </p:sp>
    </p:spTree>
    <p:extLst>
      <p:ext uri="{BB962C8B-B14F-4D97-AF65-F5344CB8AC3E}">
        <p14:creationId xmlns:p14="http://schemas.microsoft.com/office/powerpoint/2010/main" val="1374975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300CAC9C-DEA1-4568-9CCE-ED5E7E6F268A}"/>
              </a:ext>
            </a:extLst>
          </p:cNvPr>
          <p:cNvSpPr>
            <a:spLocks noGrp="1"/>
          </p:cNvSpPr>
          <p:nvPr>
            <p:ph type="title"/>
          </p:nvPr>
        </p:nvSpPr>
        <p:spPr>
          <a:xfrm>
            <a:off x="457200" y="277813"/>
            <a:ext cx="8229600" cy="1139825"/>
          </a:xfrm>
        </p:spPr>
        <p:txBody>
          <a:bodyPr/>
          <a:lstStyle/>
          <a:p>
            <a:r>
              <a:rPr lang="it-IT" dirty="0">
                <a:solidFill>
                  <a:schemeClr val="accent4">
                    <a:lumMod val="60000"/>
                    <a:lumOff val="40000"/>
                  </a:schemeClr>
                </a:solidFill>
              </a:rPr>
              <a:t>Schema a blocchi (6)</a:t>
            </a:r>
          </a:p>
        </p:txBody>
      </p:sp>
      <p:grpSp>
        <p:nvGrpSpPr>
          <p:cNvPr id="181" name="Gruppo 180">
            <a:extLst>
              <a:ext uri="{FF2B5EF4-FFF2-40B4-BE49-F238E27FC236}">
                <a16:creationId xmlns:a16="http://schemas.microsoft.com/office/drawing/2014/main" id="{D88E480A-8927-4272-9D9C-A9C8DBF3CAF9}"/>
              </a:ext>
            </a:extLst>
          </p:cNvPr>
          <p:cNvGrpSpPr/>
          <p:nvPr/>
        </p:nvGrpSpPr>
        <p:grpSpPr>
          <a:xfrm>
            <a:off x="49597" y="1472301"/>
            <a:ext cx="8868595" cy="5216226"/>
            <a:chOff x="49597" y="1472301"/>
            <a:chExt cx="8868595" cy="5216226"/>
          </a:xfrm>
        </p:grpSpPr>
        <p:sp>
          <p:nvSpPr>
            <p:cNvPr id="13" name="Rettangolo 12">
              <a:extLst>
                <a:ext uri="{FF2B5EF4-FFF2-40B4-BE49-F238E27FC236}">
                  <a16:creationId xmlns:a16="http://schemas.microsoft.com/office/drawing/2014/main" id="{8464BAFE-837B-4CBC-AB79-5D12986D2FF9}"/>
                </a:ext>
              </a:extLst>
            </p:cNvPr>
            <p:cNvSpPr/>
            <p:nvPr/>
          </p:nvSpPr>
          <p:spPr bwMode="auto">
            <a:xfrm>
              <a:off x="1355778" y="2773400"/>
              <a:ext cx="1681155" cy="722096"/>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17" name="Rettangolo 16">
              <a:extLst>
                <a:ext uri="{FF2B5EF4-FFF2-40B4-BE49-F238E27FC236}">
                  <a16:creationId xmlns:a16="http://schemas.microsoft.com/office/drawing/2014/main" id="{298B13D8-A662-4AE4-87F1-5CDF7E29A60C}"/>
                </a:ext>
              </a:extLst>
            </p:cNvPr>
            <p:cNvSpPr/>
            <p:nvPr/>
          </p:nvSpPr>
          <p:spPr bwMode="auto">
            <a:xfrm>
              <a:off x="3818434" y="2790481"/>
              <a:ext cx="1319099" cy="72209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26" name="Connettore 2 25">
              <a:extLst>
                <a:ext uri="{FF2B5EF4-FFF2-40B4-BE49-F238E27FC236}">
                  <a16:creationId xmlns:a16="http://schemas.microsoft.com/office/drawing/2014/main" id="{0E9632D5-71C1-406E-AFDE-AA04C47DFE94}"/>
                </a:ext>
              </a:extLst>
            </p:cNvPr>
            <p:cNvCxnSpPr>
              <a:cxnSpLocks/>
            </p:cNvCxnSpPr>
            <p:nvPr/>
          </p:nvCxnSpPr>
          <p:spPr bwMode="auto">
            <a:xfrm>
              <a:off x="7130713" y="2525306"/>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Connettore 2 26">
              <a:extLst>
                <a:ext uri="{FF2B5EF4-FFF2-40B4-BE49-F238E27FC236}">
                  <a16:creationId xmlns:a16="http://schemas.microsoft.com/office/drawing/2014/main" id="{78B327A4-1BE1-4292-8331-E8496BA745C7}"/>
                </a:ext>
              </a:extLst>
            </p:cNvPr>
            <p:cNvCxnSpPr>
              <a:cxnSpLocks/>
            </p:cNvCxnSpPr>
            <p:nvPr/>
          </p:nvCxnSpPr>
          <p:spPr bwMode="auto">
            <a:xfrm>
              <a:off x="342900" y="3134446"/>
              <a:ext cx="1023493" cy="406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Connettore 2 27">
              <a:extLst>
                <a:ext uri="{FF2B5EF4-FFF2-40B4-BE49-F238E27FC236}">
                  <a16:creationId xmlns:a16="http://schemas.microsoft.com/office/drawing/2014/main" id="{9C52C4F2-C877-4D0F-90E5-6F761996FD5D}"/>
                </a:ext>
              </a:extLst>
            </p:cNvPr>
            <p:cNvCxnSpPr>
              <a:cxnSpLocks/>
            </p:cNvCxnSpPr>
            <p:nvPr/>
          </p:nvCxnSpPr>
          <p:spPr bwMode="auto">
            <a:xfrm>
              <a:off x="3036933" y="3151301"/>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Connettore 2 28">
              <a:extLst>
                <a:ext uri="{FF2B5EF4-FFF2-40B4-BE49-F238E27FC236}">
                  <a16:creationId xmlns:a16="http://schemas.microsoft.com/office/drawing/2014/main" id="{5388A746-F07A-4CCD-B8C3-1123A014E90F}"/>
                </a:ext>
              </a:extLst>
            </p:cNvPr>
            <p:cNvCxnSpPr>
              <a:cxnSpLocks/>
            </p:cNvCxnSpPr>
            <p:nvPr/>
          </p:nvCxnSpPr>
          <p:spPr bwMode="auto">
            <a:xfrm>
              <a:off x="838941" y="4112522"/>
              <a:ext cx="516837"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Connettore diritto 31">
              <a:extLst>
                <a:ext uri="{FF2B5EF4-FFF2-40B4-BE49-F238E27FC236}">
                  <a16:creationId xmlns:a16="http://schemas.microsoft.com/office/drawing/2014/main" id="{06835DAF-9DAA-477A-A1B1-D4D840D6BEC8}"/>
                </a:ext>
              </a:extLst>
            </p:cNvPr>
            <p:cNvCxnSpPr>
              <a:cxnSpLocks/>
            </p:cNvCxnSpPr>
            <p:nvPr/>
          </p:nvCxnSpPr>
          <p:spPr bwMode="auto">
            <a:xfrm>
              <a:off x="5467607" y="3083803"/>
              <a:ext cx="6627" cy="1274416"/>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Connettore 2 33">
              <a:extLst>
                <a:ext uri="{FF2B5EF4-FFF2-40B4-BE49-F238E27FC236}">
                  <a16:creationId xmlns:a16="http://schemas.microsoft.com/office/drawing/2014/main" id="{ADE241D8-7BA8-4B5F-ABDC-C8AA4FE8DDAF}"/>
                </a:ext>
              </a:extLst>
            </p:cNvPr>
            <p:cNvCxnSpPr>
              <a:cxnSpLocks/>
            </p:cNvCxnSpPr>
            <p:nvPr/>
          </p:nvCxnSpPr>
          <p:spPr bwMode="auto">
            <a:xfrm flipV="1">
              <a:off x="6008463" y="4163634"/>
              <a:ext cx="0" cy="22229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Connettore diritto 34">
              <a:extLst>
                <a:ext uri="{FF2B5EF4-FFF2-40B4-BE49-F238E27FC236}">
                  <a16:creationId xmlns:a16="http://schemas.microsoft.com/office/drawing/2014/main" id="{519DA375-79B8-45C3-B9F4-F17B52C689AB}"/>
                </a:ext>
              </a:extLst>
            </p:cNvPr>
            <p:cNvCxnSpPr>
              <a:cxnSpLocks/>
            </p:cNvCxnSpPr>
            <p:nvPr/>
          </p:nvCxnSpPr>
          <p:spPr bwMode="auto">
            <a:xfrm>
              <a:off x="6580909" y="3134446"/>
              <a:ext cx="922068" cy="1"/>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Connettore diritto 35">
              <a:extLst>
                <a:ext uri="{FF2B5EF4-FFF2-40B4-BE49-F238E27FC236}">
                  <a16:creationId xmlns:a16="http://schemas.microsoft.com/office/drawing/2014/main" id="{B3391283-F6AB-4CED-AF64-B799D7546C5A}"/>
                </a:ext>
              </a:extLst>
            </p:cNvPr>
            <p:cNvCxnSpPr>
              <a:cxnSpLocks/>
            </p:cNvCxnSpPr>
            <p:nvPr/>
          </p:nvCxnSpPr>
          <p:spPr bwMode="auto">
            <a:xfrm>
              <a:off x="838941" y="3138510"/>
              <a:ext cx="0" cy="974012"/>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Connettore diritto 38">
              <a:extLst>
                <a:ext uri="{FF2B5EF4-FFF2-40B4-BE49-F238E27FC236}">
                  <a16:creationId xmlns:a16="http://schemas.microsoft.com/office/drawing/2014/main" id="{0DFAE57E-5FB3-45F4-AFCE-16098B8ECB17}"/>
                </a:ext>
              </a:extLst>
            </p:cNvPr>
            <p:cNvCxnSpPr>
              <a:cxnSpLocks/>
            </p:cNvCxnSpPr>
            <p:nvPr/>
          </p:nvCxnSpPr>
          <p:spPr bwMode="auto">
            <a:xfrm>
              <a:off x="5137533" y="4372073"/>
              <a:ext cx="889194"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CasellaDiTesto 44">
              <a:extLst>
                <a:ext uri="{FF2B5EF4-FFF2-40B4-BE49-F238E27FC236}">
                  <a16:creationId xmlns:a16="http://schemas.microsoft.com/office/drawing/2014/main" id="{0DD3A618-FA4B-4A5E-8EE4-728A3576D4E2}"/>
                </a:ext>
              </a:extLst>
            </p:cNvPr>
            <p:cNvSpPr txBox="1"/>
            <p:nvPr/>
          </p:nvSpPr>
          <p:spPr>
            <a:xfrm>
              <a:off x="1366393" y="2844640"/>
              <a:ext cx="1686679" cy="584775"/>
            </a:xfrm>
            <a:prstGeom prst="rect">
              <a:avLst/>
            </a:prstGeom>
            <a:noFill/>
          </p:spPr>
          <p:txBody>
            <a:bodyPr wrap="none" rtlCol="0">
              <a:spAutoFit/>
            </a:bodyPr>
            <a:lstStyle/>
            <a:p>
              <a:pPr algn="ctr"/>
              <a:r>
                <a:rPr lang="it-IT" dirty="0"/>
                <a:t>Comparatore</a:t>
              </a:r>
            </a:p>
            <a:p>
              <a:pPr algn="ctr"/>
              <a:r>
                <a:rPr lang="it-IT" dirty="0"/>
                <a:t>a finestra</a:t>
              </a:r>
            </a:p>
          </p:txBody>
        </p:sp>
        <p:sp>
          <p:nvSpPr>
            <p:cNvPr id="49" name="CasellaDiTesto 48">
              <a:extLst>
                <a:ext uri="{FF2B5EF4-FFF2-40B4-BE49-F238E27FC236}">
                  <a16:creationId xmlns:a16="http://schemas.microsoft.com/office/drawing/2014/main" id="{DCC6ABEB-B0CE-4AFC-8248-C0A681EC9134}"/>
                </a:ext>
              </a:extLst>
            </p:cNvPr>
            <p:cNvSpPr txBox="1"/>
            <p:nvPr/>
          </p:nvSpPr>
          <p:spPr>
            <a:xfrm>
              <a:off x="3915724" y="2847569"/>
              <a:ext cx="1221809" cy="584775"/>
            </a:xfrm>
            <a:prstGeom prst="rect">
              <a:avLst/>
            </a:prstGeom>
            <a:noFill/>
          </p:spPr>
          <p:txBody>
            <a:bodyPr wrap="none" rtlCol="0">
              <a:spAutoFit/>
            </a:bodyPr>
            <a:lstStyle/>
            <a:p>
              <a:r>
                <a:rPr lang="it-IT" dirty="0" err="1"/>
                <a:t>Decodifi</a:t>
              </a:r>
              <a:r>
                <a:rPr lang="it-IT" dirty="0"/>
                <a:t>-</a:t>
              </a:r>
            </a:p>
            <a:p>
              <a:r>
                <a:rPr lang="it-IT" dirty="0" err="1"/>
                <a:t>catore</a:t>
              </a:r>
              <a:endParaRPr lang="it-IT" dirty="0"/>
            </a:p>
          </p:txBody>
        </p:sp>
        <p:cxnSp>
          <p:nvCxnSpPr>
            <p:cNvPr id="50" name="Connettore diritto 49">
              <a:extLst>
                <a:ext uri="{FF2B5EF4-FFF2-40B4-BE49-F238E27FC236}">
                  <a16:creationId xmlns:a16="http://schemas.microsoft.com/office/drawing/2014/main" id="{102959FB-5993-4987-86B3-64635AE3A096}"/>
                </a:ext>
              </a:extLst>
            </p:cNvPr>
            <p:cNvCxnSpPr>
              <a:cxnSpLocks/>
            </p:cNvCxnSpPr>
            <p:nvPr/>
          </p:nvCxnSpPr>
          <p:spPr bwMode="auto">
            <a:xfrm flipV="1">
              <a:off x="6580909" y="1941028"/>
              <a:ext cx="1347194" cy="5505"/>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CasellaDiTesto 58">
              <a:extLst>
                <a:ext uri="{FF2B5EF4-FFF2-40B4-BE49-F238E27FC236}">
                  <a16:creationId xmlns:a16="http://schemas.microsoft.com/office/drawing/2014/main" id="{86F458E7-3887-4700-AFEC-0389B65E6C34}"/>
                </a:ext>
              </a:extLst>
            </p:cNvPr>
            <p:cNvSpPr txBox="1"/>
            <p:nvPr/>
          </p:nvSpPr>
          <p:spPr>
            <a:xfrm>
              <a:off x="3256726" y="2816684"/>
              <a:ext cx="333746" cy="307777"/>
            </a:xfrm>
            <a:prstGeom prst="rect">
              <a:avLst/>
            </a:prstGeom>
            <a:noFill/>
          </p:spPr>
          <p:txBody>
            <a:bodyPr wrap="none" rtlCol="0">
              <a:spAutoFit/>
            </a:bodyPr>
            <a:lstStyle/>
            <a:p>
              <a:r>
                <a:rPr lang="it-IT" sz="1400" i="1" dirty="0">
                  <a:solidFill>
                    <a:srgbClr val="000000"/>
                  </a:solidFill>
                </a:rPr>
                <a:t>D</a:t>
              </a:r>
            </a:p>
          </p:txBody>
        </p:sp>
        <p:sp>
          <p:nvSpPr>
            <p:cNvPr id="60" name="CasellaDiTesto 59">
              <a:extLst>
                <a:ext uri="{FF2B5EF4-FFF2-40B4-BE49-F238E27FC236}">
                  <a16:creationId xmlns:a16="http://schemas.microsoft.com/office/drawing/2014/main" id="{39D9C5AC-A6D0-4AFF-920B-CDB7A10FB6EC}"/>
                </a:ext>
              </a:extLst>
            </p:cNvPr>
            <p:cNvSpPr txBox="1"/>
            <p:nvPr/>
          </p:nvSpPr>
          <p:spPr>
            <a:xfrm>
              <a:off x="6071590" y="4173231"/>
              <a:ext cx="521297" cy="307777"/>
            </a:xfrm>
            <a:prstGeom prst="rect">
              <a:avLst/>
            </a:prstGeom>
            <a:noFill/>
          </p:spPr>
          <p:txBody>
            <a:bodyPr wrap="none" rtlCol="0">
              <a:spAutoFit/>
            </a:bodyPr>
            <a:lstStyle/>
            <a:p>
              <a:r>
                <a:rPr lang="it-IT" sz="1400" i="1" dirty="0">
                  <a:solidFill>
                    <a:srgbClr val="000000"/>
                  </a:solidFill>
                </a:rPr>
                <a:t>EN </a:t>
              </a:r>
            </a:p>
          </p:txBody>
        </p:sp>
        <p:sp>
          <p:nvSpPr>
            <p:cNvPr id="63" name="Ovale 62">
              <a:extLst>
                <a:ext uri="{FF2B5EF4-FFF2-40B4-BE49-F238E27FC236}">
                  <a16:creationId xmlns:a16="http://schemas.microsoft.com/office/drawing/2014/main" id="{7D13A735-7815-4004-9441-3CE09E2D2908}"/>
                </a:ext>
              </a:extLst>
            </p:cNvPr>
            <p:cNvSpPr/>
            <p:nvPr/>
          </p:nvSpPr>
          <p:spPr bwMode="auto">
            <a:xfrm>
              <a:off x="7457293" y="1868659"/>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64" name="Ovale 63">
              <a:extLst>
                <a:ext uri="{FF2B5EF4-FFF2-40B4-BE49-F238E27FC236}">
                  <a16:creationId xmlns:a16="http://schemas.microsoft.com/office/drawing/2014/main" id="{69BBC5E4-10CB-4A61-8DFD-4B04A0D3C2D6}"/>
                </a:ext>
              </a:extLst>
            </p:cNvPr>
            <p:cNvSpPr/>
            <p:nvPr/>
          </p:nvSpPr>
          <p:spPr bwMode="auto">
            <a:xfrm>
              <a:off x="784905" y="3074985"/>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cxnSp>
          <p:nvCxnSpPr>
            <p:cNvPr id="67" name="Connettore 2 66">
              <a:extLst>
                <a:ext uri="{FF2B5EF4-FFF2-40B4-BE49-F238E27FC236}">
                  <a16:creationId xmlns:a16="http://schemas.microsoft.com/office/drawing/2014/main" id="{A7B9C1EA-7D6C-4B91-A498-5AC766BF783D}"/>
                </a:ext>
              </a:extLst>
            </p:cNvPr>
            <p:cNvCxnSpPr>
              <a:cxnSpLocks/>
            </p:cNvCxnSpPr>
            <p:nvPr/>
          </p:nvCxnSpPr>
          <p:spPr bwMode="auto">
            <a:xfrm>
              <a:off x="6596483" y="1948562"/>
              <a:ext cx="0" cy="201886"/>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9" name="Rettangolo 68">
              <a:extLst>
                <a:ext uri="{FF2B5EF4-FFF2-40B4-BE49-F238E27FC236}">
                  <a16:creationId xmlns:a16="http://schemas.microsoft.com/office/drawing/2014/main" id="{10D3CF67-2579-45C0-8042-9B44134CB354}"/>
                </a:ext>
              </a:extLst>
            </p:cNvPr>
            <p:cNvSpPr/>
            <p:nvPr/>
          </p:nvSpPr>
          <p:spPr bwMode="auto">
            <a:xfrm>
              <a:off x="1355778" y="3729912"/>
              <a:ext cx="1681155" cy="72209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70" name="CasellaDiTesto 69">
              <a:extLst>
                <a:ext uri="{FF2B5EF4-FFF2-40B4-BE49-F238E27FC236}">
                  <a16:creationId xmlns:a16="http://schemas.microsoft.com/office/drawing/2014/main" id="{00308FCD-EA98-46A7-897B-523D19F3936B}"/>
                </a:ext>
              </a:extLst>
            </p:cNvPr>
            <p:cNvSpPr txBox="1"/>
            <p:nvPr/>
          </p:nvSpPr>
          <p:spPr>
            <a:xfrm>
              <a:off x="1290825" y="3801153"/>
              <a:ext cx="1810111" cy="523220"/>
            </a:xfrm>
            <a:prstGeom prst="rect">
              <a:avLst/>
            </a:prstGeom>
            <a:noFill/>
          </p:spPr>
          <p:txBody>
            <a:bodyPr wrap="none" rtlCol="0">
              <a:spAutoFit/>
            </a:bodyPr>
            <a:lstStyle/>
            <a:p>
              <a:pPr algn="ctr"/>
              <a:r>
                <a:rPr lang="it-IT" sz="1400" dirty="0"/>
                <a:t>Avviso impulso</a:t>
              </a:r>
            </a:p>
            <a:p>
              <a:pPr algn="ctr"/>
              <a:r>
                <a:rPr lang="it-IT" sz="1400" dirty="0"/>
                <a:t>(Limitatore 5 V)</a:t>
              </a:r>
            </a:p>
          </p:txBody>
        </p:sp>
        <p:sp>
          <p:nvSpPr>
            <p:cNvPr id="71" name="Rettangolo 70">
              <a:extLst>
                <a:ext uri="{FF2B5EF4-FFF2-40B4-BE49-F238E27FC236}">
                  <a16:creationId xmlns:a16="http://schemas.microsoft.com/office/drawing/2014/main" id="{2B3BCA94-E35B-4AB5-948C-C221B57CC96F}"/>
                </a:ext>
              </a:extLst>
            </p:cNvPr>
            <p:cNvSpPr/>
            <p:nvPr/>
          </p:nvSpPr>
          <p:spPr bwMode="auto">
            <a:xfrm>
              <a:off x="3818434" y="3732122"/>
              <a:ext cx="1319099" cy="72209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72" name="CasellaDiTesto 71">
              <a:extLst>
                <a:ext uri="{FF2B5EF4-FFF2-40B4-BE49-F238E27FC236}">
                  <a16:creationId xmlns:a16="http://schemas.microsoft.com/office/drawing/2014/main" id="{7434D5F4-F909-42C0-8EF9-BC0C6B7D595D}"/>
                </a:ext>
              </a:extLst>
            </p:cNvPr>
            <p:cNvSpPr txBox="1"/>
            <p:nvPr/>
          </p:nvSpPr>
          <p:spPr>
            <a:xfrm>
              <a:off x="4119649" y="3907836"/>
              <a:ext cx="670376" cy="338554"/>
            </a:xfrm>
            <a:prstGeom prst="rect">
              <a:avLst/>
            </a:prstGeom>
            <a:noFill/>
          </p:spPr>
          <p:txBody>
            <a:bodyPr wrap="none" rtlCol="0">
              <a:spAutoFit/>
            </a:bodyPr>
            <a:lstStyle/>
            <a:p>
              <a:r>
                <a:rPr lang="it-IT" dirty="0"/>
                <a:t>Flag</a:t>
              </a:r>
            </a:p>
          </p:txBody>
        </p:sp>
        <p:sp>
          <p:nvSpPr>
            <p:cNvPr id="73" name="Rettangolo 72">
              <a:extLst>
                <a:ext uri="{FF2B5EF4-FFF2-40B4-BE49-F238E27FC236}">
                  <a16:creationId xmlns:a16="http://schemas.microsoft.com/office/drawing/2014/main" id="{75C1CD49-B467-4B21-BC93-B8A29C83D69E}"/>
                </a:ext>
              </a:extLst>
            </p:cNvPr>
            <p:cNvSpPr/>
            <p:nvPr/>
          </p:nvSpPr>
          <p:spPr bwMode="auto">
            <a:xfrm>
              <a:off x="5811613" y="2110056"/>
              <a:ext cx="1319100" cy="737651"/>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74" name="CasellaDiTesto 73">
              <a:extLst>
                <a:ext uri="{FF2B5EF4-FFF2-40B4-BE49-F238E27FC236}">
                  <a16:creationId xmlns:a16="http://schemas.microsoft.com/office/drawing/2014/main" id="{FB3D76B2-A9F9-46EF-83C5-8EDAFC939E9E}"/>
                </a:ext>
              </a:extLst>
            </p:cNvPr>
            <p:cNvSpPr txBox="1"/>
            <p:nvPr/>
          </p:nvSpPr>
          <p:spPr>
            <a:xfrm>
              <a:off x="5906384" y="2195152"/>
              <a:ext cx="1130438" cy="584775"/>
            </a:xfrm>
            <a:prstGeom prst="rect">
              <a:avLst/>
            </a:prstGeom>
            <a:noFill/>
          </p:spPr>
          <p:txBody>
            <a:bodyPr wrap="none" rtlCol="0">
              <a:spAutoFit/>
            </a:bodyPr>
            <a:lstStyle/>
            <a:p>
              <a:pPr algn="ctr"/>
              <a:r>
                <a:rPr lang="it-IT" dirty="0"/>
                <a:t>Divisore</a:t>
              </a:r>
            </a:p>
            <a:p>
              <a:pPr algn="ctr"/>
              <a:r>
                <a:rPr lang="it-IT" dirty="0"/>
                <a:t>per 4</a:t>
              </a:r>
            </a:p>
          </p:txBody>
        </p:sp>
        <p:sp>
          <p:nvSpPr>
            <p:cNvPr id="75" name="Rettangolo 74">
              <a:extLst>
                <a:ext uri="{FF2B5EF4-FFF2-40B4-BE49-F238E27FC236}">
                  <a16:creationId xmlns:a16="http://schemas.microsoft.com/office/drawing/2014/main" id="{A1C00A7F-7FF1-4F1B-AFF6-514222057E5A}"/>
                </a:ext>
              </a:extLst>
            </p:cNvPr>
            <p:cNvSpPr/>
            <p:nvPr/>
          </p:nvSpPr>
          <p:spPr bwMode="auto">
            <a:xfrm>
              <a:off x="5811613" y="3425763"/>
              <a:ext cx="1319100" cy="737651"/>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76" name="CasellaDiTesto 75">
              <a:extLst>
                <a:ext uri="{FF2B5EF4-FFF2-40B4-BE49-F238E27FC236}">
                  <a16:creationId xmlns:a16="http://schemas.microsoft.com/office/drawing/2014/main" id="{84D52FE4-AE5C-4015-AAF1-14E1B3176330}"/>
                </a:ext>
              </a:extLst>
            </p:cNvPr>
            <p:cNvSpPr txBox="1"/>
            <p:nvPr/>
          </p:nvSpPr>
          <p:spPr>
            <a:xfrm>
              <a:off x="5906384" y="3510859"/>
              <a:ext cx="1130438" cy="584775"/>
            </a:xfrm>
            <a:prstGeom prst="rect">
              <a:avLst/>
            </a:prstGeom>
            <a:noFill/>
          </p:spPr>
          <p:txBody>
            <a:bodyPr wrap="none" rtlCol="0">
              <a:spAutoFit/>
            </a:bodyPr>
            <a:lstStyle/>
            <a:p>
              <a:pPr algn="ctr"/>
              <a:r>
                <a:rPr lang="it-IT" dirty="0"/>
                <a:t>Divisore</a:t>
              </a:r>
            </a:p>
            <a:p>
              <a:pPr algn="ctr"/>
              <a:r>
                <a:rPr lang="it-IT" dirty="0"/>
                <a:t>per 2</a:t>
              </a:r>
            </a:p>
          </p:txBody>
        </p:sp>
        <p:sp>
          <p:nvSpPr>
            <p:cNvPr id="77" name="Ovale 76">
              <a:extLst>
                <a:ext uri="{FF2B5EF4-FFF2-40B4-BE49-F238E27FC236}">
                  <a16:creationId xmlns:a16="http://schemas.microsoft.com/office/drawing/2014/main" id="{9294997F-6C3D-4469-8EF8-E6AE256D2B67}"/>
                </a:ext>
              </a:extLst>
            </p:cNvPr>
            <p:cNvSpPr/>
            <p:nvPr/>
          </p:nvSpPr>
          <p:spPr>
            <a:xfrm>
              <a:off x="7928103" y="1477513"/>
              <a:ext cx="990089" cy="942098"/>
            </a:xfrm>
            <a:prstGeom prst="ellipse">
              <a:avLst/>
            </a:prstGeom>
            <a:ln w="28575">
              <a:solidFill>
                <a:srgbClr val="000000"/>
              </a:solidFill>
            </a:ln>
          </p:spPr>
          <p:txBody>
            <a:bodyPr wrap="square" rtlCol="0" anchor="ctr">
              <a:spAutoFit/>
            </a:bodyPr>
            <a:lstStyle/>
            <a:p>
              <a:pPr indent="270510" algn="just">
                <a:lnSpc>
                  <a:spcPct val="150000"/>
                </a:lnSpc>
                <a:spcAft>
                  <a:spcPts val="0"/>
                </a:spcAft>
              </a:pPr>
              <a:endParaRPr lang="it-IT" sz="1800" dirty="0">
                <a:solidFill>
                  <a:srgbClr val="8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78" name="CasellaDiTesto 77">
              <a:extLst>
                <a:ext uri="{FF2B5EF4-FFF2-40B4-BE49-F238E27FC236}">
                  <a16:creationId xmlns:a16="http://schemas.microsoft.com/office/drawing/2014/main" id="{EA6ADA94-DB27-4E2C-8538-44ACFC238CF9}"/>
                </a:ext>
              </a:extLst>
            </p:cNvPr>
            <p:cNvSpPr txBox="1"/>
            <p:nvPr/>
          </p:nvSpPr>
          <p:spPr>
            <a:xfrm>
              <a:off x="7928103" y="1623778"/>
              <a:ext cx="978153" cy="584775"/>
            </a:xfrm>
            <a:prstGeom prst="rect">
              <a:avLst/>
            </a:prstGeom>
            <a:noFill/>
          </p:spPr>
          <p:txBody>
            <a:bodyPr wrap="none" rtlCol="0">
              <a:spAutoFit/>
            </a:bodyPr>
            <a:lstStyle/>
            <a:p>
              <a:pPr algn="ctr"/>
              <a:r>
                <a:rPr lang="it-IT" dirty="0"/>
                <a:t>Clock</a:t>
              </a:r>
            </a:p>
            <a:p>
              <a:pPr algn="ctr"/>
              <a:r>
                <a:rPr lang="it-IT" dirty="0"/>
                <a:t>20 kHz</a:t>
              </a:r>
            </a:p>
          </p:txBody>
        </p:sp>
        <p:pic>
          <p:nvPicPr>
            <p:cNvPr id="2050" name="Picture 2" descr="Electronic Logic Symbol - OR by algotruneman">
              <a:extLst>
                <a:ext uri="{FF2B5EF4-FFF2-40B4-BE49-F238E27FC236}">
                  <a16:creationId xmlns:a16="http://schemas.microsoft.com/office/drawing/2014/main" id="{FC91C7A2-452F-4672-8BB0-392129F97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60" y="5670583"/>
              <a:ext cx="2086469" cy="681725"/>
            </a:xfrm>
            <a:prstGeom prst="rect">
              <a:avLst/>
            </a:prstGeom>
            <a:noFill/>
            <a:extLst>
              <a:ext uri="{909E8E84-426E-40DD-AFC4-6F175D3DCCD1}">
                <a14:hiddenFill xmlns:a14="http://schemas.microsoft.com/office/drawing/2010/main">
                  <a:solidFill>
                    <a:srgbClr val="FFFFFF"/>
                  </a:solidFill>
                </a14:hiddenFill>
              </a:ext>
            </a:extLst>
          </p:spPr>
        </p:pic>
        <p:sp>
          <p:nvSpPr>
            <p:cNvPr id="82" name="Rettangolo 81">
              <a:extLst>
                <a:ext uri="{FF2B5EF4-FFF2-40B4-BE49-F238E27FC236}">
                  <a16:creationId xmlns:a16="http://schemas.microsoft.com/office/drawing/2014/main" id="{440F7FDA-4789-4F30-B860-6E8A71FA29B4}"/>
                </a:ext>
              </a:extLst>
            </p:cNvPr>
            <p:cNvSpPr/>
            <p:nvPr/>
          </p:nvSpPr>
          <p:spPr bwMode="auto">
            <a:xfrm>
              <a:off x="3658129" y="5644244"/>
              <a:ext cx="1966669" cy="727259"/>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sp>
          <p:nvSpPr>
            <p:cNvPr id="83" name="CasellaDiTesto 82">
              <a:extLst>
                <a:ext uri="{FF2B5EF4-FFF2-40B4-BE49-F238E27FC236}">
                  <a16:creationId xmlns:a16="http://schemas.microsoft.com/office/drawing/2014/main" id="{D2C5BD4C-4CDF-46FE-A8C6-7D992FC827BF}"/>
                </a:ext>
              </a:extLst>
            </p:cNvPr>
            <p:cNvSpPr txBox="1"/>
            <p:nvPr/>
          </p:nvSpPr>
          <p:spPr>
            <a:xfrm>
              <a:off x="3972258" y="5679711"/>
              <a:ext cx="1324402" cy="584775"/>
            </a:xfrm>
            <a:prstGeom prst="rect">
              <a:avLst/>
            </a:prstGeom>
            <a:noFill/>
          </p:spPr>
          <p:txBody>
            <a:bodyPr wrap="none" rtlCol="0">
              <a:spAutoFit/>
            </a:bodyPr>
            <a:lstStyle/>
            <a:p>
              <a:pPr algn="ctr"/>
              <a:r>
                <a:rPr lang="it-IT" dirty="0"/>
                <a:t>Contatore</a:t>
              </a:r>
            </a:p>
            <a:p>
              <a:pPr algn="ctr"/>
              <a:r>
                <a:rPr lang="it-IT" dirty="0"/>
                <a:t>per 100</a:t>
              </a:r>
            </a:p>
          </p:txBody>
        </p:sp>
        <p:cxnSp>
          <p:nvCxnSpPr>
            <p:cNvPr id="85" name="Connettore 2 84">
              <a:extLst>
                <a:ext uri="{FF2B5EF4-FFF2-40B4-BE49-F238E27FC236}">
                  <a16:creationId xmlns:a16="http://schemas.microsoft.com/office/drawing/2014/main" id="{23F1AE6F-D767-46CD-A3FF-E077A5A29F3A}"/>
                </a:ext>
              </a:extLst>
            </p:cNvPr>
            <p:cNvCxnSpPr>
              <a:cxnSpLocks/>
            </p:cNvCxnSpPr>
            <p:nvPr/>
          </p:nvCxnSpPr>
          <p:spPr bwMode="auto">
            <a:xfrm>
              <a:off x="3023304" y="4112522"/>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Connettore diritto 88">
              <a:extLst>
                <a:ext uri="{FF2B5EF4-FFF2-40B4-BE49-F238E27FC236}">
                  <a16:creationId xmlns:a16="http://schemas.microsoft.com/office/drawing/2014/main" id="{6030141B-5C12-4145-B8F7-8F085B87A67B}"/>
                </a:ext>
              </a:extLst>
            </p:cNvPr>
            <p:cNvCxnSpPr>
              <a:cxnSpLocks/>
            </p:cNvCxnSpPr>
            <p:nvPr/>
          </p:nvCxnSpPr>
          <p:spPr bwMode="auto">
            <a:xfrm>
              <a:off x="7502977" y="1916165"/>
              <a:ext cx="0" cy="1218282"/>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nettore 2 91">
              <a:extLst>
                <a:ext uri="{FF2B5EF4-FFF2-40B4-BE49-F238E27FC236}">
                  <a16:creationId xmlns:a16="http://schemas.microsoft.com/office/drawing/2014/main" id="{5A960E0D-B898-4657-88E9-C0FA4F54D39E}"/>
                </a:ext>
              </a:extLst>
            </p:cNvPr>
            <p:cNvCxnSpPr>
              <a:cxnSpLocks/>
            </p:cNvCxnSpPr>
            <p:nvPr/>
          </p:nvCxnSpPr>
          <p:spPr bwMode="auto">
            <a:xfrm>
              <a:off x="6596483" y="3134446"/>
              <a:ext cx="0" cy="317923"/>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Connettore 2 95">
              <a:extLst>
                <a:ext uri="{FF2B5EF4-FFF2-40B4-BE49-F238E27FC236}">
                  <a16:creationId xmlns:a16="http://schemas.microsoft.com/office/drawing/2014/main" id="{1A566C98-852E-4E6E-9153-E06019FB1F66}"/>
                </a:ext>
              </a:extLst>
            </p:cNvPr>
            <p:cNvCxnSpPr>
              <a:cxnSpLocks/>
            </p:cNvCxnSpPr>
            <p:nvPr/>
          </p:nvCxnSpPr>
          <p:spPr bwMode="auto">
            <a:xfrm>
              <a:off x="7130713" y="3801153"/>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3" name="Connettore 2 102">
              <a:extLst>
                <a:ext uri="{FF2B5EF4-FFF2-40B4-BE49-F238E27FC236}">
                  <a16:creationId xmlns:a16="http://schemas.microsoft.com/office/drawing/2014/main" id="{EA0A3DCF-29B8-4740-A722-98E639AD4530}"/>
                </a:ext>
              </a:extLst>
            </p:cNvPr>
            <p:cNvCxnSpPr>
              <a:cxnSpLocks/>
            </p:cNvCxnSpPr>
            <p:nvPr/>
          </p:nvCxnSpPr>
          <p:spPr bwMode="auto">
            <a:xfrm flipV="1">
              <a:off x="6008463" y="2865783"/>
              <a:ext cx="0" cy="22229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Connettore diritto 103">
              <a:extLst>
                <a:ext uri="{FF2B5EF4-FFF2-40B4-BE49-F238E27FC236}">
                  <a16:creationId xmlns:a16="http://schemas.microsoft.com/office/drawing/2014/main" id="{9AED6FF1-75B1-40BC-94E1-BBE2133C107A}"/>
                </a:ext>
              </a:extLst>
            </p:cNvPr>
            <p:cNvCxnSpPr>
              <a:cxnSpLocks/>
            </p:cNvCxnSpPr>
            <p:nvPr/>
          </p:nvCxnSpPr>
          <p:spPr bwMode="auto">
            <a:xfrm flipV="1">
              <a:off x="5474234" y="3074223"/>
              <a:ext cx="552493" cy="11827"/>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9" name="Ovale 108">
              <a:extLst>
                <a:ext uri="{FF2B5EF4-FFF2-40B4-BE49-F238E27FC236}">
                  <a16:creationId xmlns:a16="http://schemas.microsoft.com/office/drawing/2014/main" id="{B6931269-4C40-4768-B986-FEB11C8CD54B}"/>
                </a:ext>
              </a:extLst>
            </p:cNvPr>
            <p:cNvSpPr/>
            <p:nvPr/>
          </p:nvSpPr>
          <p:spPr bwMode="auto">
            <a:xfrm>
              <a:off x="5423290" y="4298756"/>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Verdana" panose="020B0604030504040204" pitchFamily="34" charset="0"/>
              </a:endParaRPr>
            </a:p>
          </p:txBody>
        </p:sp>
        <p:grpSp>
          <p:nvGrpSpPr>
            <p:cNvPr id="115" name="Gruppo 114">
              <a:extLst>
                <a:ext uri="{FF2B5EF4-FFF2-40B4-BE49-F238E27FC236}">
                  <a16:creationId xmlns:a16="http://schemas.microsoft.com/office/drawing/2014/main" id="{025C734D-27D9-4528-B4F6-7EEAEB8ABEFE}"/>
                </a:ext>
              </a:extLst>
            </p:cNvPr>
            <p:cNvGrpSpPr/>
            <p:nvPr/>
          </p:nvGrpSpPr>
          <p:grpSpPr>
            <a:xfrm>
              <a:off x="5144438" y="2328750"/>
              <a:ext cx="676417" cy="547527"/>
              <a:chOff x="5144438" y="1862896"/>
              <a:chExt cx="676417" cy="547527"/>
            </a:xfrm>
          </p:grpSpPr>
          <p:cxnSp>
            <p:nvCxnSpPr>
              <p:cNvPr id="110" name="Connettore 2 109">
                <a:extLst>
                  <a:ext uri="{FF2B5EF4-FFF2-40B4-BE49-F238E27FC236}">
                    <a16:creationId xmlns:a16="http://schemas.microsoft.com/office/drawing/2014/main" id="{02215CDF-C08B-4932-BB0D-B8BD95B162CB}"/>
                  </a:ext>
                </a:extLst>
              </p:cNvPr>
              <p:cNvCxnSpPr>
                <a:cxnSpLocks/>
              </p:cNvCxnSpPr>
              <p:nvPr/>
            </p:nvCxnSpPr>
            <p:spPr bwMode="auto">
              <a:xfrm>
                <a:off x="5343525" y="1868449"/>
                <a:ext cx="4773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Connettore diritto 111">
                <a:extLst>
                  <a:ext uri="{FF2B5EF4-FFF2-40B4-BE49-F238E27FC236}">
                    <a16:creationId xmlns:a16="http://schemas.microsoft.com/office/drawing/2014/main" id="{9ED65E93-6E55-4930-9045-6110A0D81BC1}"/>
                  </a:ext>
                </a:extLst>
              </p:cNvPr>
              <p:cNvCxnSpPr>
                <a:cxnSpLocks/>
              </p:cNvCxnSpPr>
              <p:nvPr/>
            </p:nvCxnSpPr>
            <p:spPr bwMode="auto">
              <a:xfrm>
                <a:off x="5343106" y="1862896"/>
                <a:ext cx="0" cy="537033"/>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Connettore diritto 113">
                <a:extLst>
                  <a:ext uri="{FF2B5EF4-FFF2-40B4-BE49-F238E27FC236}">
                    <a16:creationId xmlns:a16="http://schemas.microsoft.com/office/drawing/2014/main" id="{07783478-83EF-45B2-A6A6-06C978EB70C5}"/>
                  </a:ext>
                </a:extLst>
              </p:cNvPr>
              <p:cNvCxnSpPr>
                <a:cxnSpLocks/>
              </p:cNvCxnSpPr>
              <p:nvPr/>
            </p:nvCxnSpPr>
            <p:spPr bwMode="auto">
              <a:xfrm>
                <a:off x="5144438" y="2410423"/>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8" name="Gruppo 117">
              <a:extLst>
                <a:ext uri="{FF2B5EF4-FFF2-40B4-BE49-F238E27FC236}">
                  <a16:creationId xmlns:a16="http://schemas.microsoft.com/office/drawing/2014/main" id="{E9B49B50-FFF2-4D3F-AB9C-F6B424DE7F3B}"/>
                </a:ext>
              </a:extLst>
            </p:cNvPr>
            <p:cNvGrpSpPr/>
            <p:nvPr/>
          </p:nvGrpSpPr>
          <p:grpSpPr>
            <a:xfrm rot="10800000" flipH="1">
              <a:off x="5137517" y="3424130"/>
              <a:ext cx="683337" cy="547527"/>
              <a:chOff x="5144438" y="1862896"/>
              <a:chExt cx="676417" cy="547527"/>
            </a:xfrm>
          </p:grpSpPr>
          <p:cxnSp>
            <p:nvCxnSpPr>
              <p:cNvPr id="119" name="Connettore 2 118">
                <a:extLst>
                  <a:ext uri="{FF2B5EF4-FFF2-40B4-BE49-F238E27FC236}">
                    <a16:creationId xmlns:a16="http://schemas.microsoft.com/office/drawing/2014/main" id="{D00BF2E2-7647-409E-A7EE-3B41FFA6654B}"/>
                  </a:ext>
                </a:extLst>
              </p:cNvPr>
              <p:cNvCxnSpPr>
                <a:cxnSpLocks/>
              </p:cNvCxnSpPr>
              <p:nvPr/>
            </p:nvCxnSpPr>
            <p:spPr bwMode="auto">
              <a:xfrm>
                <a:off x="5343525" y="1868449"/>
                <a:ext cx="4773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Connettore diritto 119">
                <a:extLst>
                  <a:ext uri="{FF2B5EF4-FFF2-40B4-BE49-F238E27FC236}">
                    <a16:creationId xmlns:a16="http://schemas.microsoft.com/office/drawing/2014/main" id="{2A48AC0B-F8B0-4B8C-BEEC-8BD8D1514127}"/>
                  </a:ext>
                </a:extLst>
              </p:cNvPr>
              <p:cNvCxnSpPr>
                <a:cxnSpLocks/>
              </p:cNvCxnSpPr>
              <p:nvPr/>
            </p:nvCxnSpPr>
            <p:spPr bwMode="auto">
              <a:xfrm>
                <a:off x="5343106" y="1862896"/>
                <a:ext cx="0" cy="537033"/>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1" name="Connettore diritto 120">
                <a:extLst>
                  <a:ext uri="{FF2B5EF4-FFF2-40B4-BE49-F238E27FC236}">
                    <a16:creationId xmlns:a16="http://schemas.microsoft.com/office/drawing/2014/main" id="{A5ADA9FD-D47D-4ACA-B4E5-8DE81FE70071}"/>
                  </a:ext>
                </a:extLst>
              </p:cNvPr>
              <p:cNvCxnSpPr>
                <a:cxnSpLocks/>
              </p:cNvCxnSpPr>
              <p:nvPr/>
            </p:nvCxnSpPr>
            <p:spPr bwMode="auto">
              <a:xfrm>
                <a:off x="5144438" y="2410423"/>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22" name="Connettore 2 121">
              <a:extLst>
                <a:ext uri="{FF2B5EF4-FFF2-40B4-BE49-F238E27FC236}">
                  <a16:creationId xmlns:a16="http://schemas.microsoft.com/office/drawing/2014/main" id="{4915CBE9-9097-44D4-ADE0-77118C94ECD4}"/>
                </a:ext>
              </a:extLst>
            </p:cNvPr>
            <p:cNvCxnSpPr>
              <a:cxnSpLocks/>
            </p:cNvCxnSpPr>
            <p:nvPr/>
          </p:nvCxnSpPr>
          <p:spPr bwMode="auto">
            <a:xfrm>
              <a:off x="841428" y="5830482"/>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 name="Connettore 2 122">
              <a:extLst>
                <a:ext uri="{FF2B5EF4-FFF2-40B4-BE49-F238E27FC236}">
                  <a16:creationId xmlns:a16="http://schemas.microsoft.com/office/drawing/2014/main" id="{767A7D30-8B35-485E-9660-A150CA41D32F}"/>
                </a:ext>
              </a:extLst>
            </p:cNvPr>
            <p:cNvCxnSpPr>
              <a:cxnSpLocks/>
            </p:cNvCxnSpPr>
            <p:nvPr/>
          </p:nvCxnSpPr>
          <p:spPr bwMode="auto">
            <a:xfrm>
              <a:off x="838028" y="6138126"/>
              <a:ext cx="79513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Connettore 2 123">
              <a:extLst>
                <a:ext uri="{FF2B5EF4-FFF2-40B4-BE49-F238E27FC236}">
                  <a16:creationId xmlns:a16="http://schemas.microsoft.com/office/drawing/2014/main" id="{359E0B3B-1A97-476C-B988-CDD27415C426}"/>
                </a:ext>
              </a:extLst>
            </p:cNvPr>
            <p:cNvCxnSpPr>
              <a:cxnSpLocks/>
            </p:cNvCxnSpPr>
            <p:nvPr/>
          </p:nvCxnSpPr>
          <p:spPr bwMode="auto">
            <a:xfrm flipV="1">
              <a:off x="5635748" y="6007873"/>
              <a:ext cx="2075519" cy="13717"/>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5" name="CasellaDiTesto 124">
              <a:extLst>
                <a:ext uri="{FF2B5EF4-FFF2-40B4-BE49-F238E27FC236}">
                  <a16:creationId xmlns:a16="http://schemas.microsoft.com/office/drawing/2014/main" id="{B05900A6-10F0-4D40-98C2-85BF60BF78B9}"/>
                </a:ext>
              </a:extLst>
            </p:cNvPr>
            <p:cNvSpPr txBox="1"/>
            <p:nvPr/>
          </p:nvSpPr>
          <p:spPr>
            <a:xfrm>
              <a:off x="3251674" y="3753947"/>
              <a:ext cx="362600" cy="307777"/>
            </a:xfrm>
            <a:prstGeom prst="rect">
              <a:avLst/>
            </a:prstGeom>
            <a:noFill/>
          </p:spPr>
          <p:txBody>
            <a:bodyPr wrap="none" rtlCol="0">
              <a:spAutoFit/>
            </a:bodyPr>
            <a:lstStyle/>
            <a:p>
              <a:r>
                <a:rPr lang="it-IT" sz="1400" i="1" dirty="0">
                  <a:solidFill>
                    <a:srgbClr val="000000"/>
                  </a:solidFill>
                </a:rPr>
                <a:t>F </a:t>
              </a:r>
            </a:p>
          </p:txBody>
        </p:sp>
        <p:sp>
          <p:nvSpPr>
            <p:cNvPr id="126" name="CasellaDiTesto 125">
              <a:extLst>
                <a:ext uri="{FF2B5EF4-FFF2-40B4-BE49-F238E27FC236}">
                  <a16:creationId xmlns:a16="http://schemas.microsoft.com/office/drawing/2014/main" id="{F4A70332-2766-40EA-AFA2-B0165045149D}"/>
                </a:ext>
              </a:extLst>
            </p:cNvPr>
            <p:cNvSpPr txBox="1"/>
            <p:nvPr/>
          </p:nvSpPr>
          <p:spPr>
            <a:xfrm>
              <a:off x="5399293" y="2013640"/>
              <a:ext cx="455574" cy="276999"/>
            </a:xfrm>
            <a:prstGeom prst="rect">
              <a:avLst/>
            </a:prstGeom>
            <a:noFill/>
          </p:spPr>
          <p:txBody>
            <a:bodyPr wrap="none" rtlCol="0">
              <a:spAutoFit/>
            </a:bodyPr>
            <a:lstStyle/>
            <a:p>
              <a:r>
                <a:rPr lang="it-IT" sz="1200" i="1" dirty="0">
                  <a:solidFill>
                    <a:srgbClr val="000000"/>
                  </a:solidFill>
                </a:rPr>
                <a:t>S5 </a:t>
              </a:r>
            </a:p>
          </p:txBody>
        </p:sp>
        <p:sp>
          <p:nvSpPr>
            <p:cNvPr id="127" name="CasellaDiTesto 126">
              <a:extLst>
                <a:ext uri="{FF2B5EF4-FFF2-40B4-BE49-F238E27FC236}">
                  <a16:creationId xmlns:a16="http://schemas.microsoft.com/office/drawing/2014/main" id="{18A6F0CA-E7B7-42C6-98BA-51E0B361AA6C}"/>
                </a:ext>
              </a:extLst>
            </p:cNvPr>
            <p:cNvSpPr txBox="1"/>
            <p:nvPr/>
          </p:nvSpPr>
          <p:spPr>
            <a:xfrm>
              <a:off x="5404323" y="3584983"/>
              <a:ext cx="564578" cy="276999"/>
            </a:xfrm>
            <a:prstGeom prst="rect">
              <a:avLst/>
            </a:prstGeom>
            <a:noFill/>
          </p:spPr>
          <p:txBody>
            <a:bodyPr wrap="none" rtlCol="0">
              <a:spAutoFit/>
            </a:bodyPr>
            <a:lstStyle/>
            <a:p>
              <a:r>
                <a:rPr lang="it-IT" sz="1200" i="1" dirty="0">
                  <a:solidFill>
                    <a:srgbClr val="000000"/>
                  </a:solidFill>
                </a:rPr>
                <a:t>S10 </a:t>
              </a:r>
            </a:p>
          </p:txBody>
        </p:sp>
        <p:sp>
          <p:nvSpPr>
            <p:cNvPr id="128" name="CasellaDiTesto 127">
              <a:extLst>
                <a:ext uri="{FF2B5EF4-FFF2-40B4-BE49-F238E27FC236}">
                  <a16:creationId xmlns:a16="http://schemas.microsoft.com/office/drawing/2014/main" id="{0FDF5EA4-B496-46D6-B5F9-C3C0D513F8A9}"/>
                </a:ext>
              </a:extLst>
            </p:cNvPr>
            <p:cNvSpPr txBox="1"/>
            <p:nvPr/>
          </p:nvSpPr>
          <p:spPr>
            <a:xfrm>
              <a:off x="6471163" y="1605843"/>
              <a:ext cx="513282" cy="307777"/>
            </a:xfrm>
            <a:prstGeom prst="rect">
              <a:avLst/>
            </a:prstGeom>
            <a:noFill/>
          </p:spPr>
          <p:txBody>
            <a:bodyPr wrap="none" rtlCol="0">
              <a:spAutoFit/>
            </a:bodyPr>
            <a:lstStyle/>
            <a:p>
              <a:r>
                <a:rPr lang="it-IT" sz="1400" i="1" dirty="0">
                  <a:solidFill>
                    <a:srgbClr val="000000"/>
                  </a:solidFill>
                </a:rPr>
                <a:t>CK </a:t>
              </a:r>
            </a:p>
          </p:txBody>
        </p:sp>
        <p:sp>
          <p:nvSpPr>
            <p:cNvPr id="129" name="CasellaDiTesto 128">
              <a:extLst>
                <a:ext uri="{FF2B5EF4-FFF2-40B4-BE49-F238E27FC236}">
                  <a16:creationId xmlns:a16="http://schemas.microsoft.com/office/drawing/2014/main" id="{7B1FC327-91E2-41F4-A656-96F635AD5D61}"/>
                </a:ext>
              </a:extLst>
            </p:cNvPr>
            <p:cNvSpPr txBox="1"/>
            <p:nvPr/>
          </p:nvSpPr>
          <p:spPr>
            <a:xfrm>
              <a:off x="6596482" y="3139518"/>
              <a:ext cx="513282" cy="307777"/>
            </a:xfrm>
            <a:prstGeom prst="rect">
              <a:avLst/>
            </a:prstGeom>
            <a:noFill/>
          </p:spPr>
          <p:txBody>
            <a:bodyPr wrap="none" rtlCol="0">
              <a:spAutoFit/>
            </a:bodyPr>
            <a:lstStyle/>
            <a:p>
              <a:r>
                <a:rPr lang="it-IT" sz="1400" i="1" dirty="0">
                  <a:solidFill>
                    <a:srgbClr val="000000"/>
                  </a:solidFill>
                </a:rPr>
                <a:t>CK </a:t>
              </a:r>
            </a:p>
          </p:txBody>
        </p:sp>
        <p:sp>
          <p:nvSpPr>
            <p:cNvPr id="130" name="CasellaDiTesto 129">
              <a:extLst>
                <a:ext uri="{FF2B5EF4-FFF2-40B4-BE49-F238E27FC236}">
                  <a16:creationId xmlns:a16="http://schemas.microsoft.com/office/drawing/2014/main" id="{D087AF90-0ACB-4764-B65D-DACD2F37AB4A}"/>
                </a:ext>
              </a:extLst>
            </p:cNvPr>
            <p:cNvSpPr txBox="1"/>
            <p:nvPr/>
          </p:nvSpPr>
          <p:spPr>
            <a:xfrm>
              <a:off x="6022719" y="2866605"/>
              <a:ext cx="521297" cy="307777"/>
            </a:xfrm>
            <a:prstGeom prst="rect">
              <a:avLst/>
            </a:prstGeom>
            <a:noFill/>
          </p:spPr>
          <p:txBody>
            <a:bodyPr wrap="none" rtlCol="0">
              <a:spAutoFit/>
            </a:bodyPr>
            <a:lstStyle/>
            <a:p>
              <a:r>
                <a:rPr lang="it-IT" sz="1400" i="1" dirty="0">
                  <a:solidFill>
                    <a:srgbClr val="000000"/>
                  </a:solidFill>
                </a:rPr>
                <a:t>EN </a:t>
              </a:r>
            </a:p>
          </p:txBody>
        </p:sp>
        <p:sp>
          <p:nvSpPr>
            <p:cNvPr id="131" name="CasellaDiTesto 130">
              <a:extLst>
                <a:ext uri="{FF2B5EF4-FFF2-40B4-BE49-F238E27FC236}">
                  <a16:creationId xmlns:a16="http://schemas.microsoft.com/office/drawing/2014/main" id="{7E141243-F9D9-4FB2-9520-0E05A14344B4}"/>
                </a:ext>
              </a:extLst>
            </p:cNvPr>
            <p:cNvSpPr txBox="1"/>
            <p:nvPr/>
          </p:nvSpPr>
          <p:spPr>
            <a:xfrm>
              <a:off x="7879684" y="2524422"/>
              <a:ext cx="813043" cy="523220"/>
            </a:xfrm>
            <a:prstGeom prst="rect">
              <a:avLst/>
            </a:prstGeom>
            <a:noFill/>
          </p:spPr>
          <p:txBody>
            <a:bodyPr wrap="none" rtlCol="0">
              <a:spAutoFit/>
            </a:bodyPr>
            <a:lstStyle/>
            <a:p>
              <a:r>
                <a:rPr lang="it-IT" sz="1400" i="1" dirty="0">
                  <a:solidFill>
                    <a:srgbClr val="000000"/>
                  </a:solidFill>
                </a:rPr>
                <a:t>OUT</a:t>
              </a:r>
            </a:p>
            <a:p>
              <a:r>
                <a:rPr lang="it-IT" sz="1400" i="1" dirty="0">
                  <a:solidFill>
                    <a:srgbClr val="000000"/>
                  </a:solidFill>
                </a:rPr>
                <a:t>5 kHz </a:t>
              </a:r>
            </a:p>
          </p:txBody>
        </p:sp>
        <p:sp>
          <p:nvSpPr>
            <p:cNvPr id="132" name="CasellaDiTesto 131">
              <a:extLst>
                <a:ext uri="{FF2B5EF4-FFF2-40B4-BE49-F238E27FC236}">
                  <a16:creationId xmlns:a16="http://schemas.microsoft.com/office/drawing/2014/main" id="{A5231731-7738-44C1-9342-D08939601A06}"/>
                </a:ext>
              </a:extLst>
            </p:cNvPr>
            <p:cNvSpPr txBox="1"/>
            <p:nvPr/>
          </p:nvSpPr>
          <p:spPr>
            <a:xfrm>
              <a:off x="7879684" y="3848853"/>
              <a:ext cx="941283" cy="523220"/>
            </a:xfrm>
            <a:prstGeom prst="rect">
              <a:avLst/>
            </a:prstGeom>
            <a:noFill/>
          </p:spPr>
          <p:txBody>
            <a:bodyPr wrap="none" rtlCol="0">
              <a:spAutoFit/>
            </a:bodyPr>
            <a:lstStyle/>
            <a:p>
              <a:r>
                <a:rPr lang="it-IT" sz="1400" i="1" dirty="0">
                  <a:solidFill>
                    <a:srgbClr val="000000"/>
                  </a:solidFill>
                </a:rPr>
                <a:t>OUT</a:t>
              </a:r>
            </a:p>
            <a:p>
              <a:r>
                <a:rPr lang="it-IT" sz="1400" i="1" dirty="0">
                  <a:solidFill>
                    <a:srgbClr val="000000"/>
                  </a:solidFill>
                </a:rPr>
                <a:t>10 kHz </a:t>
              </a:r>
            </a:p>
          </p:txBody>
        </p:sp>
        <p:sp>
          <p:nvSpPr>
            <p:cNvPr id="135" name="CasellaDiTesto 134">
              <a:extLst>
                <a:ext uri="{FF2B5EF4-FFF2-40B4-BE49-F238E27FC236}">
                  <a16:creationId xmlns:a16="http://schemas.microsoft.com/office/drawing/2014/main" id="{63F893CF-82AC-47B4-9424-95DC18B0EBCC}"/>
                </a:ext>
              </a:extLst>
            </p:cNvPr>
            <p:cNvSpPr txBox="1"/>
            <p:nvPr/>
          </p:nvSpPr>
          <p:spPr>
            <a:xfrm>
              <a:off x="154400" y="3176878"/>
              <a:ext cx="495649" cy="307777"/>
            </a:xfrm>
            <a:prstGeom prst="rect">
              <a:avLst/>
            </a:prstGeom>
            <a:noFill/>
          </p:spPr>
          <p:txBody>
            <a:bodyPr wrap="none" rtlCol="0">
              <a:spAutoFit/>
            </a:bodyPr>
            <a:lstStyle/>
            <a:p>
              <a:r>
                <a:rPr lang="it-IT" sz="1400" i="1" dirty="0">
                  <a:solidFill>
                    <a:srgbClr val="000000"/>
                  </a:solidFill>
                </a:rPr>
                <a:t>IN </a:t>
              </a:r>
            </a:p>
          </p:txBody>
        </p:sp>
        <p:sp>
          <p:nvSpPr>
            <p:cNvPr id="136" name="CasellaDiTesto 135">
              <a:extLst>
                <a:ext uri="{FF2B5EF4-FFF2-40B4-BE49-F238E27FC236}">
                  <a16:creationId xmlns:a16="http://schemas.microsoft.com/office/drawing/2014/main" id="{D8BB472F-1139-4150-8DB9-9C5B49F93F80}"/>
                </a:ext>
              </a:extLst>
            </p:cNvPr>
            <p:cNvSpPr txBox="1"/>
            <p:nvPr/>
          </p:nvSpPr>
          <p:spPr>
            <a:xfrm>
              <a:off x="676123" y="5307601"/>
              <a:ext cx="813043" cy="523220"/>
            </a:xfrm>
            <a:prstGeom prst="rect">
              <a:avLst/>
            </a:prstGeom>
            <a:noFill/>
          </p:spPr>
          <p:txBody>
            <a:bodyPr wrap="none" rtlCol="0">
              <a:spAutoFit/>
            </a:bodyPr>
            <a:lstStyle/>
            <a:p>
              <a:r>
                <a:rPr lang="it-IT" sz="1400" i="1" dirty="0">
                  <a:solidFill>
                    <a:srgbClr val="000000"/>
                  </a:solidFill>
                </a:rPr>
                <a:t>OUT</a:t>
              </a:r>
            </a:p>
            <a:p>
              <a:r>
                <a:rPr lang="it-IT" sz="1400" i="1" dirty="0">
                  <a:solidFill>
                    <a:srgbClr val="000000"/>
                  </a:solidFill>
                </a:rPr>
                <a:t>5 kHz </a:t>
              </a:r>
            </a:p>
          </p:txBody>
        </p:sp>
        <p:sp>
          <p:nvSpPr>
            <p:cNvPr id="137" name="CasellaDiTesto 136">
              <a:extLst>
                <a:ext uri="{FF2B5EF4-FFF2-40B4-BE49-F238E27FC236}">
                  <a16:creationId xmlns:a16="http://schemas.microsoft.com/office/drawing/2014/main" id="{365473F6-CFB1-454C-A8E0-4ADCEAE9503A}"/>
                </a:ext>
              </a:extLst>
            </p:cNvPr>
            <p:cNvSpPr txBox="1"/>
            <p:nvPr/>
          </p:nvSpPr>
          <p:spPr>
            <a:xfrm>
              <a:off x="676123" y="6165307"/>
              <a:ext cx="941283" cy="523220"/>
            </a:xfrm>
            <a:prstGeom prst="rect">
              <a:avLst/>
            </a:prstGeom>
            <a:noFill/>
          </p:spPr>
          <p:txBody>
            <a:bodyPr wrap="none" rtlCol="0">
              <a:spAutoFit/>
            </a:bodyPr>
            <a:lstStyle/>
            <a:p>
              <a:r>
                <a:rPr lang="it-IT" sz="1400" i="1" dirty="0">
                  <a:solidFill>
                    <a:srgbClr val="000000"/>
                  </a:solidFill>
                </a:rPr>
                <a:t>OUT</a:t>
              </a:r>
            </a:p>
            <a:p>
              <a:r>
                <a:rPr lang="it-IT" sz="1400" i="1" dirty="0">
                  <a:solidFill>
                    <a:srgbClr val="000000"/>
                  </a:solidFill>
                </a:rPr>
                <a:t>10 kHz </a:t>
              </a:r>
            </a:p>
          </p:txBody>
        </p:sp>
        <p:sp>
          <p:nvSpPr>
            <p:cNvPr id="138" name="CasellaDiTesto 137">
              <a:extLst>
                <a:ext uri="{FF2B5EF4-FFF2-40B4-BE49-F238E27FC236}">
                  <a16:creationId xmlns:a16="http://schemas.microsoft.com/office/drawing/2014/main" id="{D53C44C4-A7B3-415D-AEA3-7E0ABADB017E}"/>
                </a:ext>
              </a:extLst>
            </p:cNvPr>
            <p:cNvSpPr txBox="1"/>
            <p:nvPr/>
          </p:nvSpPr>
          <p:spPr>
            <a:xfrm>
              <a:off x="3073177" y="5339086"/>
              <a:ext cx="827471" cy="523220"/>
            </a:xfrm>
            <a:prstGeom prst="rect">
              <a:avLst/>
            </a:prstGeom>
            <a:noFill/>
          </p:spPr>
          <p:txBody>
            <a:bodyPr wrap="none" rtlCol="0">
              <a:spAutoFit/>
            </a:bodyPr>
            <a:lstStyle/>
            <a:p>
              <a:r>
                <a:rPr lang="it-IT" sz="1400" i="1" dirty="0">
                  <a:solidFill>
                    <a:srgbClr val="000000"/>
                  </a:solidFill>
                </a:rPr>
                <a:t>PULSE</a:t>
              </a:r>
            </a:p>
            <a:p>
              <a:r>
                <a:rPr lang="it-IT" sz="1400" i="1" dirty="0">
                  <a:solidFill>
                    <a:srgbClr val="000000"/>
                  </a:solidFill>
                </a:rPr>
                <a:t>IN </a:t>
              </a:r>
            </a:p>
          </p:txBody>
        </p:sp>
        <p:sp>
          <p:nvSpPr>
            <p:cNvPr id="139" name="CasellaDiTesto 138">
              <a:extLst>
                <a:ext uri="{FF2B5EF4-FFF2-40B4-BE49-F238E27FC236}">
                  <a16:creationId xmlns:a16="http://schemas.microsoft.com/office/drawing/2014/main" id="{1EBF695E-01FA-4AE5-B655-0F8A55B28790}"/>
                </a:ext>
              </a:extLst>
            </p:cNvPr>
            <p:cNvSpPr txBox="1"/>
            <p:nvPr/>
          </p:nvSpPr>
          <p:spPr>
            <a:xfrm>
              <a:off x="7824274" y="5710488"/>
              <a:ext cx="827471" cy="523220"/>
            </a:xfrm>
            <a:prstGeom prst="rect">
              <a:avLst/>
            </a:prstGeom>
            <a:noFill/>
          </p:spPr>
          <p:txBody>
            <a:bodyPr wrap="none" rtlCol="0">
              <a:spAutoFit/>
            </a:bodyPr>
            <a:lstStyle/>
            <a:p>
              <a:r>
                <a:rPr lang="it-IT" sz="1400" i="1" dirty="0">
                  <a:solidFill>
                    <a:srgbClr val="000000"/>
                  </a:solidFill>
                </a:rPr>
                <a:t>PULSE</a:t>
              </a:r>
            </a:p>
            <a:p>
              <a:r>
                <a:rPr lang="it-IT" sz="1400" i="1" dirty="0">
                  <a:solidFill>
                    <a:srgbClr val="000000"/>
                  </a:solidFill>
                </a:rPr>
                <a:t>OUT</a:t>
              </a:r>
            </a:p>
          </p:txBody>
        </p:sp>
        <p:cxnSp>
          <p:nvCxnSpPr>
            <p:cNvPr id="142" name="Connettore diritto 141">
              <a:extLst>
                <a:ext uri="{FF2B5EF4-FFF2-40B4-BE49-F238E27FC236}">
                  <a16:creationId xmlns:a16="http://schemas.microsoft.com/office/drawing/2014/main" id="{A5CBB6B1-C38C-4D49-8FE2-D832870E2EE9}"/>
                </a:ext>
              </a:extLst>
            </p:cNvPr>
            <p:cNvCxnSpPr>
              <a:cxnSpLocks/>
            </p:cNvCxnSpPr>
            <p:nvPr/>
          </p:nvCxnSpPr>
          <p:spPr bwMode="auto">
            <a:xfrm>
              <a:off x="242965" y="2652797"/>
              <a:ext cx="5300" cy="268517"/>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3" name="Connettore diritto 142">
              <a:extLst>
                <a:ext uri="{FF2B5EF4-FFF2-40B4-BE49-F238E27FC236}">
                  <a16:creationId xmlns:a16="http://schemas.microsoft.com/office/drawing/2014/main" id="{7258B595-2600-4309-AFED-D4C93654966E}"/>
                </a:ext>
              </a:extLst>
            </p:cNvPr>
            <p:cNvCxnSpPr>
              <a:cxnSpLocks/>
            </p:cNvCxnSpPr>
            <p:nvPr/>
          </p:nvCxnSpPr>
          <p:spPr bwMode="auto">
            <a:xfrm>
              <a:off x="49597" y="2931808"/>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Connettore diritto 143">
              <a:extLst>
                <a:ext uri="{FF2B5EF4-FFF2-40B4-BE49-F238E27FC236}">
                  <a16:creationId xmlns:a16="http://schemas.microsoft.com/office/drawing/2014/main" id="{F01D649C-F7A0-4BCF-BBE5-331FD765442B}"/>
                </a:ext>
              </a:extLst>
            </p:cNvPr>
            <p:cNvCxnSpPr>
              <a:cxnSpLocks/>
            </p:cNvCxnSpPr>
            <p:nvPr/>
          </p:nvCxnSpPr>
          <p:spPr bwMode="auto">
            <a:xfrm>
              <a:off x="242965" y="2655549"/>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5" name="Connettore diritto 144">
              <a:extLst>
                <a:ext uri="{FF2B5EF4-FFF2-40B4-BE49-F238E27FC236}">
                  <a16:creationId xmlns:a16="http://schemas.microsoft.com/office/drawing/2014/main" id="{4226FAF7-2A55-4010-BD88-267E496339B0}"/>
                </a:ext>
              </a:extLst>
            </p:cNvPr>
            <p:cNvCxnSpPr>
              <a:cxnSpLocks/>
            </p:cNvCxnSpPr>
            <p:nvPr/>
          </p:nvCxnSpPr>
          <p:spPr bwMode="auto">
            <a:xfrm>
              <a:off x="441633" y="2656034"/>
              <a:ext cx="0" cy="26528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6" name="Connettore diritto 145">
              <a:extLst>
                <a:ext uri="{FF2B5EF4-FFF2-40B4-BE49-F238E27FC236}">
                  <a16:creationId xmlns:a16="http://schemas.microsoft.com/office/drawing/2014/main" id="{CED218E2-9B1C-4E43-9F19-6C15C106D949}"/>
                </a:ext>
              </a:extLst>
            </p:cNvPr>
            <p:cNvCxnSpPr>
              <a:cxnSpLocks/>
            </p:cNvCxnSpPr>
            <p:nvPr/>
          </p:nvCxnSpPr>
          <p:spPr bwMode="auto">
            <a:xfrm>
              <a:off x="430597" y="2922283"/>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 name="Connettore diritto 146">
              <a:extLst>
                <a:ext uri="{FF2B5EF4-FFF2-40B4-BE49-F238E27FC236}">
                  <a16:creationId xmlns:a16="http://schemas.microsoft.com/office/drawing/2014/main" id="{FD7E9DC6-B9B2-46EA-BBD9-180E7645C1AF}"/>
                </a:ext>
              </a:extLst>
            </p:cNvPr>
            <p:cNvCxnSpPr>
              <a:cxnSpLocks/>
            </p:cNvCxnSpPr>
            <p:nvPr/>
          </p:nvCxnSpPr>
          <p:spPr bwMode="auto">
            <a:xfrm>
              <a:off x="934065" y="2384281"/>
              <a:ext cx="0" cy="537033"/>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8" name="Connettore diritto 147">
              <a:extLst>
                <a:ext uri="{FF2B5EF4-FFF2-40B4-BE49-F238E27FC236}">
                  <a16:creationId xmlns:a16="http://schemas.microsoft.com/office/drawing/2014/main" id="{9807E440-D186-472D-90EC-C14A0E321732}"/>
                </a:ext>
              </a:extLst>
            </p:cNvPr>
            <p:cNvCxnSpPr>
              <a:cxnSpLocks/>
            </p:cNvCxnSpPr>
            <p:nvPr/>
          </p:nvCxnSpPr>
          <p:spPr bwMode="auto">
            <a:xfrm>
              <a:off x="735397" y="2931808"/>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9" name="Connettore diritto 148">
              <a:extLst>
                <a:ext uri="{FF2B5EF4-FFF2-40B4-BE49-F238E27FC236}">
                  <a16:creationId xmlns:a16="http://schemas.microsoft.com/office/drawing/2014/main" id="{19ABE3C3-01CB-4E1D-9FC6-3665A5FB5C78}"/>
                </a:ext>
              </a:extLst>
            </p:cNvPr>
            <p:cNvCxnSpPr>
              <a:cxnSpLocks/>
            </p:cNvCxnSpPr>
            <p:nvPr/>
          </p:nvCxnSpPr>
          <p:spPr bwMode="auto">
            <a:xfrm>
              <a:off x="928765" y="2388849"/>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0" name="Connettore diritto 149">
              <a:extLst>
                <a:ext uri="{FF2B5EF4-FFF2-40B4-BE49-F238E27FC236}">
                  <a16:creationId xmlns:a16="http://schemas.microsoft.com/office/drawing/2014/main" id="{F0A19562-CEA0-4FB2-91FF-8A9A15210983}"/>
                </a:ext>
              </a:extLst>
            </p:cNvPr>
            <p:cNvCxnSpPr>
              <a:cxnSpLocks/>
            </p:cNvCxnSpPr>
            <p:nvPr/>
          </p:nvCxnSpPr>
          <p:spPr bwMode="auto">
            <a:xfrm>
              <a:off x="1127433" y="2384281"/>
              <a:ext cx="0" cy="537033"/>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1" name="Connettore diritto 150">
              <a:extLst>
                <a:ext uri="{FF2B5EF4-FFF2-40B4-BE49-F238E27FC236}">
                  <a16:creationId xmlns:a16="http://schemas.microsoft.com/office/drawing/2014/main" id="{CB546580-C46E-4CE9-8231-5E6070E5A7F0}"/>
                </a:ext>
              </a:extLst>
            </p:cNvPr>
            <p:cNvCxnSpPr>
              <a:cxnSpLocks/>
            </p:cNvCxnSpPr>
            <p:nvPr/>
          </p:nvCxnSpPr>
          <p:spPr bwMode="auto">
            <a:xfrm>
              <a:off x="1116397" y="2922283"/>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7" name="CasellaDiTesto 156">
              <a:extLst>
                <a:ext uri="{FF2B5EF4-FFF2-40B4-BE49-F238E27FC236}">
                  <a16:creationId xmlns:a16="http://schemas.microsoft.com/office/drawing/2014/main" id="{5BF7B7CE-29CB-4648-9CC7-857CC130EF85}"/>
                </a:ext>
              </a:extLst>
            </p:cNvPr>
            <p:cNvSpPr txBox="1"/>
            <p:nvPr/>
          </p:nvSpPr>
          <p:spPr>
            <a:xfrm>
              <a:off x="86150" y="2309399"/>
              <a:ext cx="442750" cy="276999"/>
            </a:xfrm>
            <a:prstGeom prst="rect">
              <a:avLst/>
            </a:prstGeom>
            <a:noFill/>
          </p:spPr>
          <p:txBody>
            <a:bodyPr wrap="none" rtlCol="0">
              <a:spAutoFit/>
            </a:bodyPr>
            <a:lstStyle/>
            <a:p>
              <a:r>
                <a:rPr lang="it-IT" sz="1200" b="0" dirty="0">
                  <a:solidFill>
                    <a:srgbClr val="000000"/>
                  </a:solidFill>
                </a:rPr>
                <a:t>5 V</a:t>
              </a:r>
            </a:p>
          </p:txBody>
        </p:sp>
        <p:sp>
          <p:nvSpPr>
            <p:cNvPr id="158" name="CasellaDiTesto 157">
              <a:extLst>
                <a:ext uri="{FF2B5EF4-FFF2-40B4-BE49-F238E27FC236}">
                  <a16:creationId xmlns:a16="http://schemas.microsoft.com/office/drawing/2014/main" id="{FD083DDC-A4E9-4099-B611-80F65DB68046}"/>
                </a:ext>
              </a:extLst>
            </p:cNvPr>
            <p:cNvSpPr txBox="1"/>
            <p:nvPr/>
          </p:nvSpPr>
          <p:spPr>
            <a:xfrm>
              <a:off x="740049" y="2081004"/>
              <a:ext cx="540533" cy="276999"/>
            </a:xfrm>
            <a:prstGeom prst="rect">
              <a:avLst/>
            </a:prstGeom>
            <a:noFill/>
          </p:spPr>
          <p:txBody>
            <a:bodyPr wrap="none" rtlCol="0">
              <a:spAutoFit/>
            </a:bodyPr>
            <a:lstStyle/>
            <a:p>
              <a:r>
                <a:rPr lang="it-IT" sz="1200" b="0" dirty="0">
                  <a:solidFill>
                    <a:srgbClr val="000000"/>
                  </a:solidFill>
                </a:rPr>
                <a:t>10 V</a:t>
              </a:r>
            </a:p>
          </p:txBody>
        </p:sp>
        <p:cxnSp>
          <p:nvCxnSpPr>
            <p:cNvPr id="159" name="Connettore diritto 158">
              <a:extLst>
                <a:ext uri="{FF2B5EF4-FFF2-40B4-BE49-F238E27FC236}">
                  <a16:creationId xmlns:a16="http://schemas.microsoft.com/office/drawing/2014/main" id="{BD4702F1-02AA-4764-852D-B9A378A9AF3F}"/>
                </a:ext>
              </a:extLst>
            </p:cNvPr>
            <p:cNvCxnSpPr>
              <a:cxnSpLocks/>
            </p:cNvCxnSpPr>
            <p:nvPr/>
          </p:nvCxnSpPr>
          <p:spPr bwMode="auto">
            <a:xfrm>
              <a:off x="5965506" y="5633340"/>
              <a:ext cx="5300" cy="268517"/>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0" name="Connettore diritto 159">
              <a:extLst>
                <a:ext uri="{FF2B5EF4-FFF2-40B4-BE49-F238E27FC236}">
                  <a16:creationId xmlns:a16="http://schemas.microsoft.com/office/drawing/2014/main" id="{74662FCE-D8B4-46C7-B765-2B8590133630}"/>
                </a:ext>
              </a:extLst>
            </p:cNvPr>
            <p:cNvCxnSpPr>
              <a:cxnSpLocks/>
            </p:cNvCxnSpPr>
            <p:nvPr/>
          </p:nvCxnSpPr>
          <p:spPr bwMode="auto">
            <a:xfrm>
              <a:off x="5772138" y="5912351"/>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Connettore diritto 160">
              <a:extLst>
                <a:ext uri="{FF2B5EF4-FFF2-40B4-BE49-F238E27FC236}">
                  <a16:creationId xmlns:a16="http://schemas.microsoft.com/office/drawing/2014/main" id="{82C5A9A9-3356-46A4-A618-946ADBE2A8A7}"/>
                </a:ext>
              </a:extLst>
            </p:cNvPr>
            <p:cNvCxnSpPr>
              <a:cxnSpLocks/>
            </p:cNvCxnSpPr>
            <p:nvPr/>
          </p:nvCxnSpPr>
          <p:spPr bwMode="auto">
            <a:xfrm>
              <a:off x="5965506" y="5636092"/>
              <a:ext cx="274868" cy="4884"/>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2" name="Connettore diritto 161">
              <a:extLst>
                <a:ext uri="{FF2B5EF4-FFF2-40B4-BE49-F238E27FC236}">
                  <a16:creationId xmlns:a16="http://schemas.microsoft.com/office/drawing/2014/main" id="{477D965D-4E3E-4339-AB3E-6041440E82A3}"/>
                </a:ext>
              </a:extLst>
            </p:cNvPr>
            <p:cNvCxnSpPr>
              <a:cxnSpLocks/>
            </p:cNvCxnSpPr>
            <p:nvPr/>
          </p:nvCxnSpPr>
          <p:spPr bwMode="auto">
            <a:xfrm>
              <a:off x="6240374" y="5636577"/>
              <a:ext cx="0" cy="26528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Connettore diritto 162">
              <a:extLst>
                <a:ext uri="{FF2B5EF4-FFF2-40B4-BE49-F238E27FC236}">
                  <a16:creationId xmlns:a16="http://schemas.microsoft.com/office/drawing/2014/main" id="{36AB9CCB-AC31-4B72-B23A-9148D218DA37}"/>
                </a:ext>
              </a:extLst>
            </p:cNvPr>
            <p:cNvCxnSpPr>
              <a:cxnSpLocks/>
            </p:cNvCxnSpPr>
            <p:nvPr/>
          </p:nvCxnSpPr>
          <p:spPr bwMode="auto">
            <a:xfrm>
              <a:off x="6229338" y="5902826"/>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5" name="Connettore diritto 164">
              <a:extLst>
                <a:ext uri="{FF2B5EF4-FFF2-40B4-BE49-F238E27FC236}">
                  <a16:creationId xmlns:a16="http://schemas.microsoft.com/office/drawing/2014/main" id="{813417C1-69BD-42E1-A5FD-30A6DE4CF476}"/>
                </a:ext>
              </a:extLst>
            </p:cNvPr>
            <p:cNvCxnSpPr>
              <a:cxnSpLocks/>
            </p:cNvCxnSpPr>
            <p:nvPr/>
          </p:nvCxnSpPr>
          <p:spPr bwMode="auto">
            <a:xfrm>
              <a:off x="6732792" y="5624784"/>
              <a:ext cx="5300" cy="268517"/>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Connettore diritto 165">
              <a:extLst>
                <a:ext uri="{FF2B5EF4-FFF2-40B4-BE49-F238E27FC236}">
                  <a16:creationId xmlns:a16="http://schemas.microsoft.com/office/drawing/2014/main" id="{D414C0FE-9582-4B75-A7B5-999A591CDF53}"/>
                </a:ext>
              </a:extLst>
            </p:cNvPr>
            <p:cNvCxnSpPr>
              <a:cxnSpLocks/>
            </p:cNvCxnSpPr>
            <p:nvPr/>
          </p:nvCxnSpPr>
          <p:spPr bwMode="auto">
            <a:xfrm>
              <a:off x="6539424" y="5903795"/>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8" name="Connettore diritto 167">
              <a:extLst>
                <a:ext uri="{FF2B5EF4-FFF2-40B4-BE49-F238E27FC236}">
                  <a16:creationId xmlns:a16="http://schemas.microsoft.com/office/drawing/2014/main" id="{2FDC2436-6F7D-4F13-912E-4F6FD262EE7A}"/>
                </a:ext>
              </a:extLst>
            </p:cNvPr>
            <p:cNvCxnSpPr>
              <a:cxnSpLocks/>
            </p:cNvCxnSpPr>
            <p:nvPr/>
          </p:nvCxnSpPr>
          <p:spPr bwMode="auto">
            <a:xfrm>
              <a:off x="7264835" y="5628021"/>
              <a:ext cx="0" cy="26528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9" name="Connettore diritto 168">
              <a:extLst>
                <a:ext uri="{FF2B5EF4-FFF2-40B4-BE49-F238E27FC236}">
                  <a16:creationId xmlns:a16="http://schemas.microsoft.com/office/drawing/2014/main" id="{C373331A-A1E1-4697-B724-36443D5F0132}"/>
                </a:ext>
              </a:extLst>
            </p:cNvPr>
            <p:cNvCxnSpPr>
              <a:cxnSpLocks/>
            </p:cNvCxnSpPr>
            <p:nvPr/>
          </p:nvCxnSpPr>
          <p:spPr bwMode="auto">
            <a:xfrm>
              <a:off x="7253799" y="5894270"/>
              <a:ext cx="198668" cy="0"/>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5" name="Connettore diritto 174">
              <a:extLst>
                <a:ext uri="{FF2B5EF4-FFF2-40B4-BE49-F238E27FC236}">
                  <a16:creationId xmlns:a16="http://schemas.microsoft.com/office/drawing/2014/main" id="{DEBED3A7-BEDF-4DD6-A6B9-9B9C05E99039}"/>
                </a:ext>
              </a:extLst>
            </p:cNvPr>
            <p:cNvCxnSpPr>
              <a:cxnSpLocks/>
            </p:cNvCxnSpPr>
            <p:nvPr/>
          </p:nvCxnSpPr>
          <p:spPr bwMode="auto">
            <a:xfrm>
              <a:off x="6732791" y="5624784"/>
              <a:ext cx="541569" cy="7636"/>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7" name="CasellaDiTesto 176">
              <a:extLst>
                <a:ext uri="{FF2B5EF4-FFF2-40B4-BE49-F238E27FC236}">
                  <a16:creationId xmlns:a16="http://schemas.microsoft.com/office/drawing/2014/main" id="{140F0CA3-E8FD-4DAB-88BD-18DDADE86442}"/>
                </a:ext>
              </a:extLst>
            </p:cNvPr>
            <p:cNvSpPr txBox="1"/>
            <p:nvPr/>
          </p:nvSpPr>
          <p:spPr>
            <a:xfrm>
              <a:off x="5755401" y="5322023"/>
              <a:ext cx="663964" cy="276999"/>
            </a:xfrm>
            <a:prstGeom prst="rect">
              <a:avLst/>
            </a:prstGeom>
            <a:noFill/>
          </p:spPr>
          <p:txBody>
            <a:bodyPr wrap="none" rtlCol="0">
              <a:spAutoFit/>
            </a:bodyPr>
            <a:lstStyle/>
            <a:p>
              <a:r>
                <a:rPr lang="it-IT" sz="1200" b="0" dirty="0">
                  <a:solidFill>
                    <a:srgbClr val="000000"/>
                  </a:solidFill>
                </a:rPr>
                <a:t>10 </a:t>
              </a:r>
              <a:r>
                <a:rPr lang="it-IT" sz="1200" b="0" dirty="0" err="1">
                  <a:solidFill>
                    <a:srgbClr val="000000"/>
                  </a:solidFill>
                </a:rPr>
                <a:t>ms</a:t>
              </a:r>
              <a:endParaRPr lang="it-IT" sz="1200" b="0" dirty="0">
                <a:solidFill>
                  <a:srgbClr val="000000"/>
                </a:solidFill>
              </a:endParaRPr>
            </a:p>
          </p:txBody>
        </p:sp>
        <p:sp>
          <p:nvSpPr>
            <p:cNvPr id="178" name="CasellaDiTesto 177">
              <a:extLst>
                <a:ext uri="{FF2B5EF4-FFF2-40B4-BE49-F238E27FC236}">
                  <a16:creationId xmlns:a16="http://schemas.microsoft.com/office/drawing/2014/main" id="{B1FC2B7B-66F2-4C4F-84FE-D77F6864414E}"/>
                </a:ext>
              </a:extLst>
            </p:cNvPr>
            <p:cNvSpPr txBox="1"/>
            <p:nvPr/>
          </p:nvSpPr>
          <p:spPr>
            <a:xfrm>
              <a:off x="6643527" y="5322023"/>
              <a:ext cx="663964" cy="276999"/>
            </a:xfrm>
            <a:prstGeom prst="rect">
              <a:avLst/>
            </a:prstGeom>
            <a:noFill/>
          </p:spPr>
          <p:txBody>
            <a:bodyPr wrap="none" rtlCol="0">
              <a:spAutoFit/>
            </a:bodyPr>
            <a:lstStyle/>
            <a:p>
              <a:r>
                <a:rPr lang="it-IT" sz="1200" b="0" dirty="0">
                  <a:solidFill>
                    <a:srgbClr val="000000"/>
                  </a:solidFill>
                </a:rPr>
                <a:t>20 </a:t>
              </a:r>
              <a:r>
                <a:rPr lang="it-IT" sz="1200" b="0" dirty="0" err="1">
                  <a:solidFill>
                    <a:srgbClr val="000000"/>
                  </a:solidFill>
                </a:rPr>
                <a:t>ms</a:t>
              </a:r>
              <a:endParaRPr lang="it-IT" sz="1200" b="0" dirty="0">
                <a:solidFill>
                  <a:srgbClr val="000000"/>
                </a:solidFill>
              </a:endParaRPr>
            </a:p>
          </p:txBody>
        </p:sp>
        <p:sp>
          <p:nvSpPr>
            <p:cNvPr id="183" name="CasellaDiTesto 182">
              <a:extLst>
                <a:ext uri="{FF2B5EF4-FFF2-40B4-BE49-F238E27FC236}">
                  <a16:creationId xmlns:a16="http://schemas.microsoft.com/office/drawing/2014/main" id="{6C035358-E60F-426C-8EFF-B847D41F7250}"/>
                </a:ext>
              </a:extLst>
            </p:cNvPr>
            <p:cNvSpPr txBox="1"/>
            <p:nvPr/>
          </p:nvSpPr>
          <p:spPr>
            <a:xfrm>
              <a:off x="373817" y="1472301"/>
              <a:ext cx="2958571" cy="461665"/>
            </a:xfrm>
            <a:prstGeom prst="rect">
              <a:avLst/>
            </a:prstGeom>
            <a:noFill/>
          </p:spPr>
          <p:txBody>
            <a:bodyPr wrap="square" rtlCol="0">
              <a:spAutoFit/>
            </a:bodyPr>
            <a:lstStyle/>
            <a:p>
              <a:r>
                <a:rPr lang="it-IT" sz="2400" b="0" i="1" dirty="0">
                  <a:solidFill>
                    <a:srgbClr val="FF0000"/>
                  </a:solidFill>
                </a:rPr>
                <a:t>- Trasmittente</a:t>
              </a:r>
            </a:p>
          </p:txBody>
        </p:sp>
        <p:sp>
          <p:nvSpPr>
            <p:cNvPr id="184" name="CasellaDiTesto 183">
              <a:extLst>
                <a:ext uri="{FF2B5EF4-FFF2-40B4-BE49-F238E27FC236}">
                  <a16:creationId xmlns:a16="http://schemas.microsoft.com/office/drawing/2014/main" id="{997480B6-D975-423B-8919-647ECCDF8DE9}"/>
                </a:ext>
              </a:extLst>
            </p:cNvPr>
            <p:cNvSpPr txBox="1"/>
            <p:nvPr/>
          </p:nvSpPr>
          <p:spPr>
            <a:xfrm>
              <a:off x="373817" y="4717421"/>
              <a:ext cx="2958571" cy="461665"/>
            </a:xfrm>
            <a:prstGeom prst="rect">
              <a:avLst/>
            </a:prstGeom>
            <a:noFill/>
          </p:spPr>
          <p:txBody>
            <a:bodyPr wrap="square" rtlCol="0">
              <a:spAutoFit/>
            </a:bodyPr>
            <a:lstStyle/>
            <a:p>
              <a:r>
                <a:rPr lang="it-IT" sz="2400" b="0" i="1" dirty="0">
                  <a:solidFill>
                    <a:srgbClr val="FF0000"/>
                  </a:solidFill>
                </a:rPr>
                <a:t>- Ricevente</a:t>
              </a:r>
            </a:p>
          </p:txBody>
        </p:sp>
      </p:grpSp>
    </p:spTree>
    <p:extLst>
      <p:ext uri="{BB962C8B-B14F-4D97-AF65-F5344CB8AC3E}">
        <p14:creationId xmlns:p14="http://schemas.microsoft.com/office/powerpoint/2010/main" val="1995892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DFFD7A-774B-41C2-8CB1-79FE9C16EE3E}"/>
              </a:ext>
            </a:extLst>
          </p:cNvPr>
          <p:cNvSpPr>
            <a:spLocks noGrp="1"/>
          </p:cNvSpPr>
          <p:nvPr>
            <p:ph type="title"/>
          </p:nvPr>
        </p:nvSpPr>
        <p:spPr>
          <a:xfrm>
            <a:off x="321469" y="32913"/>
            <a:ext cx="8229600" cy="1139825"/>
          </a:xfrm>
        </p:spPr>
        <p:txBody>
          <a:bodyPr/>
          <a:lstStyle/>
          <a:p>
            <a:r>
              <a:rPr lang="it-IT" dirty="0"/>
              <a:t>Progetto 7</a:t>
            </a:r>
          </a:p>
        </p:txBody>
      </p:sp>
      <p:sp>
        <p:nvSpPr>
          <p:cNvPr id="12" name="Rectangle 8">
            <a:extLst>
              <a:ext uri="{FF2B5EF4-FFF2-40B4-BE49-F238E27FC236}">
                <a16:creationId xmlns:a16="http://schemas.microsoft.com/office/drawing/2014/main" id="{A96E1A98-46FD-451A-BBB7-C39B4253440C}"/>
              </a:ext>
            </a:extLst>
          </p:cNvPr>
          <p:cNvSpPr>
            <a:spLocks noChangeArrowheads="1"/>
          </p:cNvSpPr>
          <p:nvPr/>
        </p:nvSpPr>
        <p:spPr bwMode="auto">
          <a:xfrm>
            <a:off x="85724" y="1149629"/>
            <a:ext cx="8872538"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987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9875" algn="just" defTabSz="914400" rtl="0" eaLnBrk="0" fontAlgn="base" latinLnBrk="0" hangingPunct="0">
              <a:lnSpc>
                <a:spcPct val="100000"/>
              </a:lnSpc>
              <a:spcBef>
                <a:spcPct val="0"/>
              </a:spcBef>
              <a:spcAft>
                <a:spcPct val="0"/>
              </a:spcAft>
              <a:buClrTx/>
              <a:buSzTx/>
              <a:buFontTx/>
              <a:buNone/>
              <a:tabLst/>
            </a:pP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La polizia stradale di una provincia del nord Italia commissiona alla vostra ditta, specializzata nella progettazione di apparecchiature elettroniche, un pannello luminoso a LED “intelligente” che riporti la massima velocità consentita per gli autoveicoli in transito.</a:t>
            </a:r>
            <a:endParaRPr kumimoji="0" lang="it-IT" altLang="it-IT" sz="1200" i="0" u="none" strike="noStrike" cap="none" normalizeH="0" baseline="0" dirty="0">
              <a:ln>
                <a:noFill/>
              </a:ln>
              <a:solidFill>
                <a:srgbClr val="800000"/>
              </a:solidFill>
              <a:effectLst/>
              <a:latin typeface="+mj-lt"/>
            </a:endParaRP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Tale display deve essere sistemato in un tratto autostradale dove la visibilità è spesso molto bassa a causa delle frequenti nebbie e delle forti piogge.</a:t>
            </a:r>
            <a:endParaRPr kumimoji="0" lang="it-IT" altLang="it-IT" sz="1200" i="0" u="none" strike="noStrike" cap="none" normalizeH="0" baseline="0" dirty="0">
              <a:ln>
                <a:noFill/>
              </a:ln>
              <a:solidFill>
                <a:srgbClr val="800000"/>
              </a:solidFill>
              <a:effectLst/>
              <a:latin typeface="+mj-lt"/>
            </a:endParaRP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Il display deve essere gestito da un circuito elettronico al quale sono collegati due sensori: uno di pioggia ed uno di nebbia. Il sensore di pioggia permette di stabilire la quantità di acqua caduta all’ora per unità di superficie. Esso fornisce un segnale di tensione </a:t>
            </a:r>
            <a:r>
              <a:rPr kumimoji="0" lang="it-IT" altLang="it-IT" sz="1200" i="1" u="none" strike="noStrike" cap="none" normalizeH="0" baseline="0" dirty="0" err="1">
                <a:ln>
                  <a:noFill/>
                </a:ln>
                <a:solidFill>
                  <a:srgbClr val="800000"/>
                </a:solidFill>
                <a:effectLst/>
                <a:latin typeface="+mj-lt"/>
                <a:ea typeface="Times New Roman" panose="02020603050405020304" pitchFamily="18" charset="0"/>
              </a:rPr>
              <a:t>V</a:t>
            </a:r>
            <a:r>
              <a:rPr kumimoji="0" lang="it-IT" altLang="it-IT" sz="1200" i="1" u="none" strike="noStrike" cap="none" normalizeH="0" baseline="-30000" dirty="0" err="1">
                <a:ln>
                  <a:noFill/>
                </a:ln>
                <a:solidFill>
                  <a:srgbClr val="800000"/>
                </a:solidFill>
                <a:effectLst/>
                <a:latin typeface="+mj-lt"/>
                <a:ea typeface="Times New Roman" panose="02020603050405020304" pitchFamily="18" charset="0"/>
              </a:rPr>
              <a:t>p</a:t>
            </a: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 in continua, espresso dalla seguente formula:</a:t>
            </a:r>
            <a:endParaRPr kumimoji="0" lang="it-IT" altLang="it-IT" sz="1200" i="0" u="none" strike="noStrike" cap="none" normalizeH="0" baseline="0" dirty="0">
              <a:ln>
                <a:noFill/>
              </a:ln>
              <a:solidFill>
                <a:srgbClr val="800000"/>
              </a:solidFill>
              <a:effectLst/>
              <a:latin typeface="+mj-lt"/>
            </a:endParaRPr>
          </a:p>
          <a:p>
            <a:pPr marL="0" marR="0" lvl="0" indent="269875" algn="just" defTabSz="914400" rtl="0" eaLnBrk="0" fontAlgn="base" latinLnBrk="0" hangingPunct="0">
              <a:lnSpc>
                <a:spcPct val="100000"/>
              </a:lnSpc>
              <a:spcBef>
                <a:spcPct val="0"/>
              </a:spcBef>
              <a:spcAft>
                <a:spcPct val="0"/>
              </a:spcAft>
              <a:buClrTx/>
              <a:buSzTx/>
              <a:buFontTx/>
              <a:buNone/>
              <a:tabLst/>
            </a:pPr>
            <a:endParaRPr kumimoji="0" lang="it-IT" altLang="it-IT" sz="1200" i="0" u="none" strike="noStrike" cap="none" normalizeH="0" baseline="0" dirty="0">
              <a:ln>
                <a:noFill/>
              </a:ln>
              <a:solidFill>
                <a:srgbClr val="800000"/>
              </a:solidFill>
              <a:effectLst/>
              <a:latin typeface="+mj-lt"/>
            </a:endParaRPr>
          </a:p>
        </p:txBody>
      </p:sp>
      <p:graphicFrame>
        <p:nvGraphicFramePr>
          <p:cNvPr id="13" name="Oggetto 12">
            <a:extLst>
              <a:ext uri="{FF2B5EF4-FFF2-40B4-BE49-F238E27FC236}">
                <a16:creationId xmlns:a16="http://schemas.microsoft.com/office/drawing/2014/main" id="{9167A457-AA99-41BF-A28A-ADA24FCA75BA}"/>
              </a:ext>
            </a:extLst>
          </p:cNvPr>
          <p:cNvGraphicFramePr>
            <a:graphicFrameLocks noChangeAspect="1"/>
          </p:cNvGraphicFramePr>
          <p:nvPr/>
        </p:nvGraphicFramePr>
        <p:xfrm>
          <a:off x="3245424" y="2685887"/>
          <a:ext cx="2131404" cy="403675"/>
        </p:xfrm>
        <a:graphic>
          <a:graphicData uri="http://schemas.openxmlformats.org/presentationml/2006/ole">
            <mc:AlternateContent xmlns:mc="http://schemas.openxmlformats.org/markup-compatibility/2006">
              <mc:Choice xmlns:v="urn:schemas-microsoft-com:vml" Requires="v">
                <p:oleObj r:id="rId2" imgW="1257300" imgH="241300" progId="Equation.3">
                  <p:embed/>
                </p:oleObj>
              </mc:Choice>
              <mc:Fallback>
                <p:oleObj r:id="rId2" imgW="1257300" imgH="241300" progId="Equation.3">
                  <p:embed/>
                  <p:pic>
                    <p:nvPicPr>
                      <p:cNvPr id="13" name="Oggetto 12">
                        <a:extLst>
                          <a:ext uri="{FF2B5EF4-FFF2-40B4-BE49-F238E27FC236}">
                            <a16:creationId xmlns:a16="http://schemas.microsoft.com/office/drawing/2014/main" id="{9167A457-AA99-41BF-A28A-ADA24FCA75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5424" y="2685887"/>
                        <a:ext cx="2131404" cy="403675"/>
                      </a:xfrm>
                      <a:prstGeom prst="rect">
                        <a:avLst/>
                      </a:prstGeom>
                      <a:noFill/>
                    </p:spPr>
                  </p:pic>
                </p:oleObj>
              </mc:Fallback>
            </mc:AlternateContent>
          </a:graphicData>
        </a:graphic>
      </p:graphicFrame>
      <p:sp>
        <p:nvSpPr>
          <p:cNvPr id="14" name="Rectangle 9">
            <a:extLst>
              <a:ext uri="{FF2B5EF4-FFF2-40B4-BE49-F238E27FC236}">
                <a16:creationId xmlns:a16="http://schemas.microsoft.com/office/drawing/2014/main" id="{26AB693D-4786-4A72-BF62-C08DCDF97CF4}"/>
              </a:ext>
            </a:extLst>
          </p:cNvPr>
          <p:cNvSpPr>
            <a:spLocks noChangeArrowheads="1"/>
          </p:cNvSpPr>
          <p:nvPr/>
        </p:nvSpPr>
        <p:spPr bwMode="auto">
          <a:xfrm>
            <a:off x="85725" y="2952703"/>
            <a:ext cx="88725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dove </a:t>
            </a:r>
            <a:r>
              <a:rPr kumimoji="0" lang="it-IT" altLang="it-IT" sz="1200" i="1" u="none" strike="noStrike" cap="none" normalizeH="0" baseline="0" dirty="0">
                <a:ln>
                  <a:noFill/>
                </a:ln>
                <a:solidFill>
                  <a:srgbClr val="800000"/>
                </a:solidFill>
                <a:effectLst/>
                <a:latin typeface="+mj-lt"/>
                <a:ea typeface="Times New Roman" panose="02020603050405020304" pitchFamily="18" charset="0"/>
              </a:rPr>
              <a:t>Q</a:t>
            </a: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 è la quantità di acqua caduta misurata in litri all’ora e per metro quadrato. Il sensore di nebbia è invece realizzato tramite un diodo LED ed un fotodiodo posti ad una determinata distanza l’uno rispetto all’altro. In presenza di nebbia, l’intensità luminosa proveniente dal LED captata dal fotodiodo si riduce drasticamente. Empiricamente si osserva che se la corrente </a:t>
            </a:r>
            <a:r>
              <a:rPr kumimoji="0" lang="it-IT" altLang="it-IT" sz="1200" i="1" u="none" strike="noStrike" cap="none" normalizeH="0" baseline="0" dirty="0">
                <a:ln>
                  <a:noFill/>
                </a:ln>
                <a:solidFill>
                  <a:srgbClr val="800000"/>
                </a:solidFill>
                <a:effectLst/>
                <a:latin typeface="+mj-lt"/>
                <a:ea typeface="Times New Roman" panose="02020603050405020304" pitchFamily="18" charset="0"/>
              </a:rPr>
              <a:t>I</a:t>
            </a:r>
            <a:r>
              <a:rPr kumimoji="0" lang="it-IT" altLang="it-IT" sz="1200" i="1" u="none" strike="noStrike" cap="none" normalizeH="0" baseline="-30000" dirty="0">
                <a:ln>
                  <a:noFill/>
                </a:ln>
                <a:solidFill>
                  <a:srgbClr val="800000"/>
                </a:solidFill>
                <a:effectLst/>
                <a:latin typeface="+mj-lt"/>
                <a:ea typeface="Times New Roman" panose="02020603050405020304" pitchFamily="18" charset="0"/>
              </a:rPr>
              <a:t>n</a:t>
            </a: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 proveniente dal fotodiodo è inferiore a 10 </a:t>
            </a:r>
            <a:r>
              <a:rPr kumimoji="0" lang="it-IT" altLang="it-IT" sz="1200" i="0" u="none" strike="noStrike" cap="none" normalizeH="0" baseline="0" dirty="0" err="1">
                <a:ln>
                  <a:noFill/>
                </a:ln>
                <a:solidFill>
                  <a:srgbClr val="800000"/>
                </a:solidFill>
                <a:effectLst/>
                <a:latin typeface="Symbol" panose="05050102010706020507" pitchFamily="18" charset="2"/>
                <a:ea typeface="Times New Roman" panose="02020603050405020304" pitchFamily="18" charset="0"/>
              </a:rPr>
              <a:t>m</a:t>
            </a:r>
            <a:r>
              <a:rPr kumimoji="0" lang="it-IT" altLang="it-IT" sz="1200" i="0" u="none" strike="noStrike" cap="none" normalizeH="0" baseline="0" dirty="0" err="1">
                <a:ln>
                  <a:noFill/>
                </a:ln>
                <a:solidFill>
                  <a:srgbClr val="800000"/>
                </a:solidFill>
                <a:effectLst/>
                <a:latin typeface="+mj-lt"/>
                <a:ea typeface="Times New Roman" panose="02020603050405020304" pitchFamily="18" charset="0"/>
              </a:rPr>
              <a:t>A</a:t>
            </a: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 si è in presenza di nebbia.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i="0" u="none" strike="noStrike" cap="none" normalizeH="0" baseline="0" dirty="0">
                <a:ln>
                  <a:noFill/>
                </a:ln>
                <a:solidFill>
                  <a:srgbClr val="800000"/>
                </a:solidFill>
                <a:effectLst/>
                <a:latin typeface="+mj-lt"/>
                <a:ea typeface="Times New Roman" panose="02020603050405020304" pitchFamily="18" charset="0"/>
              </a:rPr>
              <a:t>La massima velocità consentita visualizzata sul display deve essere dipendente dalle condizioni meteorologiche, secondo la seguente tabella:</a:t>
            </a:r>
            <a:r>
              <a:rPr kumimoji="0" lang="it-IT" altLang="it-IT" sz="1200" i="0" u="none" strike="noStrike" cap="none" normalizeH="0" baseline="0" dirty="0">
                <a:ln>
                  <a:noFill/>
                </a:ln>
                <a:solidFill>
                  <a:srgbClr val="800000"/>
                </a:solidFill>
                <a:effectLst/>
                <a:latin typeface="+mj-lt"/>
              </a:rPr>
              <a:t> </a:t>
            </a:r>
          </a:p>
        </p:txBody>
      </p:sp>
      <p:graphicFrame>
        <p:nvGraphicFramePr>
          <p:cNvPr id="15" name="Tabella 14">
            <a:extLst>
              <a:ext uri="{FF2B5EF4-FFF2-40B4-BE49-F238E27FC236}">
                <a16:creationId xmlns:a16="http://schemas.microsoft.com/office/drawing/2014/main" id="{02940C61-6B73-44EB-BF51-45F70188E5EC}"/>
              </a:ext>
            </a:extLst>
          </p:cNvPr>
          <p:cNvGraphicFramePr>
            <a:graphicFrameLocks noGrp="1"/>
          </p:cNvGraphicFramePr>
          <p:nvPr/>
        </p:nvGraphicFramePr>
        <p:xfrm>
          <a:off x="1731485" y="4260924"/>
          <a:ext cx="5581015" cy="1508760"/>
        </p:xfrm>
        <a:graphic>
          <a:graphicData uri="http://schemas.openxmlformats.org/drawingml/2006/table">
            <a:tbl>
              <a:tblPr firstRow="1" firstCol="1" lastRow="1" lastCol="1" bandRow="1" bandCol="1">
                <a:tableStyleId>{5C22544A-7EE6-4342-B048-85BDC9FD1C3A}</a:tableStyleId>
              </a:tblPr>
              <a:tblGrid>
                <a:gridCol w="1255333">
                  <a:extLst>
                    <a:ext uri="{9D8B030D-6E8A-4147-A177-3AD203B41FA5}">
                      <a16:colId xmlns:a16="http://schemas.microsoft.com/office/drawing/2014/main" val="387614441"/>
                    </a:ext>
                  </a:extLst>
                </a:gridCol>
                <a:gridCol w="720947">
                  <a:extLst>
                    <a:ext uri="{9D8B030D-6E8A-4147-A177-3AD203B41FA5}">
                      <a16:colId xmlns:a16="http://schemas.microsoft.com/office/drawing/2014/main" val="1141560523"/>
                    </a:ext>
                  </a:extLst>
                </a:gridCol>
                <a:gridCol w="720947">
                  <a:extLst>
                    <a:ext uri="{9D8B030D-6E8A-4147-A177-3AD203B41FA5}">
                      <a16:colId xmlns:a16="http://schemas.microsoft.com/office/drawing/2014/main" val="2278773529"/>
                    </a:ext>
                  </a:extLst>
                </a:gridCol>
                <a:gridCol w="720947">
                  <a:extLst>
                    <a:ext uri="{9D8B030D-6E8A-4147-A177-3AD203B41FA5}">
                      <a16:colId xmlns:a16="http://schemas.microsoft.com/office/drawing/2014/main" val="57622826"/>
                    </a:ext>
                  </a:extLst>
                </a:gridCol>
                <a:gridCol w="720947">
                  <a:extLst>
                    <a:ext uri="{9D8B030D-6E8A-4147-A177-3AD203B41FA5}">
                      <a16:colId xmlns:a16="http://schemas.microsoft.com/office/drawing/2014/main" val="1800930819"/>
                    </a:ext>
                  </a:extLst>
                </a:gridCol>
                <a:gridCol w="720947">
                  <a:extLst>
                    <a:ext uri="{9D8B030D-6E8A-4147-A177-3AD203B41FA5}">
                      <a16:colId xmlns:a16="http://schemas.microsoft.com/office/drawing/2014/main" val="3514846"/>
                    </a:ext>
                  </a:extLst>
                </a:gridCol>
                <a:gridCol w="720947">
                  <a:extLst>
                    <a:ext uri="{9D8B030D-6E8A-4147-A177-3AD203B41FA5}">
                      <a16:colId xmlns:a16="http://schemas.microsoft.com/office/drawing/2014/main" val="1852840404"/>
                    </a:ext>
                  </a:extLst>
                </a:gridCol>
              </a:tblGrid>
              <a:tr h="0">
                <a:tc>
                  <a:txBody>
                    <a:bodyPr/>
                    <a:lstStyle/>
                    <a:p>
                      <a:pPr algn="ctr">
                        <a:spcAft>
                          <a:spcPts val="0"/>
                        </a:spcAft>
                      </a:pPr>
                      <a:r>
                        <a:rPr lang="it-IT" sz="1100" dirty="0">
                          <a:solidFill>
                            <a:srgbClr val="FF0000"/>
                          </a:solidFill>
                          <a:effectLst/>
                        </a:rPr>
                        <a:t>presenza di nebbia</a:t>
                      </a:r>
                      <a:endParaRPr lang="it-IT"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r>
                        <a:rPr lang="it-IT" sz="1200" b="1" dirty="0">
                          <a:solidFill>
                            <a:srgbClr val="000000"/>
                          </a:solidFill>
                          <a:effectLst/>
                        </a:rPr>
                        <a:t> </a:t>
                      </a:r>
                      <a:endParaRPr lang="it-IT" sz="12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r>
                        <a:rPr lang="it-IT" sz="1100" b="1" dirty="0">
                          <a:solidFill>
                            <a:srgbClr val="000000"/>
                          </a:solidFill>
                          <a:effectLst/>
                        </a:rPr>
                        <a:t>NO</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r>
                        <a:rPr lang="it-IT" sz="1100" b="1" dirty="0">
                          <a:solidFill>
                            <a:srgbClr val="000000"/>
                          </a:solidFill>
                          <a:effectLst/>
                        </a:rPr>
                        <a:t> </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r>
                        <a:rPr lang="it-IT" sz="1100" b="1" dirty="0">
                          <a:solidFill>
                            <a:srgbClr val="000000"/>
                          </a:solidFill>
                          <a:effectLst/>
                        </a:rPr>
                        <a:t> </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r>
                        <a:rPr lang="it-IT" sz="1100" b="1" dirty="0">
                          <a:solidFill>
                            <a:srgbClr val="000000"/>
                          </a:solidFill>
                          <a:effectLst/>
                        </a:rPr>
                        <a:t>SÌ</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r>
                        <a:rPr lang="it-IT" sz="1200" b="1">
                          <a:solidFill>
                            <a:srgbClr val="000000"/>
                          </a:solidFill>
                          <a:effectLst/>
                        </a:rPr>
                        <a:t> </a:t>
                      </a:r>
                      <a:endParaRPr lang="it-IT" sz="1200" b="1">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extLst>
                  <a:ext uri="{0D108BD9-81ED-4DB2-BD59-A6C34878D82A}">
                    <a16:rowId xmlns:a16="http://schemas.microsoft.com/office/drawing/2014/main" val="4016751465"/>
                  </a:ext>
                </a:extLst>
              </a:tr>
              <a:tr h="0">
                <a:tc>
                  <a:txBody>
                    <a:bodyPr/>
                    <a:lstStyle/>
                    <a:p>
                      <a:pPr algn="ctr">
                        <a:spcAft>
                          <a:spcPts val="0"/>
                        </a:spcAft>
                      </a:pPr>
                      <a:r>
                        <a:rPr lang="it-IT" sz="1100" dirty="0">
                          <a:solidFill>
                            <a:srgbClr val="FF0000"/>
                          </a:solidFill>
                          <a:effectLst/>
                        </a:rPr>
                        <a:t>pioggia caduta [litri/(h∙m</a:t>
                      </a:r>
                      <a:r>
                        <a:rPr lang="it-IT" sz="1100" baseline="30000" dirty="0">
                          <a:solidFill>
                            <a:srgbClr val="FF0000"/>
                          </a:solidFill>
                          <a:effectLst/>
                        </a:rPr>
                        <a:t>2</a:t>
                      </a:r>
                      <a:r>
                        <a:rPr lang="it-IT" sz="1100" dirty="0">
                          <a:solidFill>
                            <a:srgbClr val="FF0000"/>
                          </a:solidFill>
                          <a:effectLst/>
                        </a:rPr>
                        <a:t>)]</a:t>
                      </a:r>
                      <a:endParaRPr lang="it-IT"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0</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&lt; 5</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&gt; 5</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0</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&lt; 5</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&gt; 5</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extLst>
                  <a:ext uri="{0D108BD9-81ED-4DB2-BD59-A6C34878D82A}">
                    <a16:rowId xmlns:a16="http://schemas.microsoft.com/office/drawing/2014/main" val="1349177649"/>
                  </a:ext>
                </a:extLst>
              </a:tr>
              <a:tr h="0">
                <a:tc>
                  <a:txBody>
                    <a:bodyPr/>
                    <a:lstStyle/>
                    <a:p>
                      <a:pPr algn="ctr">
                        <a:spcAft>
                          <a:spcPts val="0"/>
                        </a:spcAft>
                      </a:pPr>
                      <a:r>
                        <a:rPr lang="it-IT" sz="1100" dirty="0">
                          <a:solidFill>
                            <a:srgbClr val="FF0000"/>
                          </a:solidFill>
                          <a:effectLst/>
                        </a:rPr>
                        <a:t>velocità riportata sul display [km/h]</a:t>
                      </a:r>
                      <a:endParaRPr lang="it-IT"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200"/>
                        </a:spcBef>
                        <a:spcAft>
                          <a:spcPts val="0"/>
                        </a:spcAft>
                      </a:pPr>
                      <a:endParaRPr lang="it-IT" sz="900" b="1" dirty="0">
                        <a:solidFill>
                          <a:srgbClr val="000000"/>
                        </a:solidFill>
                        <a:effectLst/>
                      </a:endParaRPr>
                    </a:p>
                    <a:p>
                      <a:pPr algn="ctr">
                        <a:spcBef>
                          <a:spcPts val="200"/>
                        </a:spcBef>
                        <a:spcAft>
                          <a:spcPts val="0"/>
                        </a:spcAft>
                      </a:pPr>
                      <a:r>
                        <a:rPr lang="it-IT" sz="900" b="1" dirty="0">
                          <a:solidFill>
                            <a:srgbClr val="000000"/>
                          </a:solidFill>
                          <a:effectLst/>
                        </a:rPr>
                        <a:t>DISPLAY</a:t>
                      </a:r>
                    </a:p>
                    <a:p>
                      <a:pPr algn="ctr">
                        <a:spcBef>
                          <a:spcPts val="200"/>
                        </a:spcBef>
                        <a:spcAft>
                          <a:spcPts val="0"/>
                        </a:spcAft>
                      </a:pPr>
                      <a:r>
                        <a:rPr lang="it-IT" sz="900" b="1" dirty="0">
                          <a:solidFill>
                            <a:srgbClr val="000000"/>
                          </a:solidFill>
                          <a:effectLst/>
                        </a:rPr>
                        <a:t>SPENTO</a:t>
                      </a:r>
                      <a:endParaRPr lang="it-IT" sz="9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90</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70</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70</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50</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tc>
                  <a:txBody>
                    <a:bodyPr/>
                    <a:lstStyle/>
                    <a:p>
                      <a:pPr algn="ctr">
                        <a:spcBef>
                          <a:spcPts val="600"/>
                        </a:spcBef>
                        <a:spcAft>
                          <a:spcPts val="0"/>
                        </a:spcAft>
                      </a:pPr>
                      <a:endParaRPr lang="it-IT" sz="1100" b="1" dirty="0">
                        <a:solidFill>
                          <a:srgbClr val="000000"/>
                        </a:solidFill>
                        <a:effectLst/>
                      </a:endParaRPr>
                    </a:p>
                    <a:p>
                      <a:pPr algn="ctr">
                        <a:spcBef>
                          <a:spcPts val="600"/>
                        </a:spcBef>
                        <a:spcAft>
                          <a:spcPts val="0"/>
                        </a:spcAft>
                      </a:pPr>
                      <a:r>
                        <a:rPr lang="it-IT" sz="1100" b="1" dirty="0">
                          <a:solidFill>
                            <a:srgbClr val="000000"/>
                          </a:solidFill>
                          <a:effectLst/>
                        </a:rPr>
                        <a:t>50</a:t>
                      </a:r>
                      <a:endParaRPr lang="it-IT" sz="1100" b="1"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solidFill>
                      <a:srgbClr val="FFFFFF"/>
                    </a:solidFill>
                  </a:tcPr>
                </a:tc>
                <a:extLst>
                  <a:ext uri="{0D108BD9-81ED-4DB2-BD59-A6C34878D82A}">
                    <a16:rowId xmlns:a16="http://schemas.microsoft.com/office/drawing/2014/main" val="1591627353"/>
                  </a:ext>
                </a:extLst>
              </a:tr>
            </a:tbl>
          </a:graphicData>
        </a:graphic>
      </p:graphicFrame>
      <p:sp>
        <p:nvSpPr>
          <p:cNvPr id="16" name="Rettangolo 15">
            <a:extLst>
              <a:ext uri="{FF2B5EF4-FFF2-40B4-BE49-F238E27FC236}">
                <a16:creationId xmlns:a16="http://schemas.microsoft.com/office/drawing/2014/main" id="{20FC95DB-0F5C-4974-BD06-0CF4929DB7D4}"/>
              </a:ext>
            </a:extLst>
          </p:cNvPr>
          <p:cNvSpPr/>
          <p:nvPr/>
        </p:nvSpPr>
        <p:spPr>
          <a:xfrm>
            <a:off x="144172" y="5877577"/>
            <a:ext cx="8872538" cy="646331"/>
          </a:xfrm>
          <a:prstGeom prst="rect">
            <a:avLst/>
          </a:prstGeom>
        </p:spPr>
        <p:txBody>
          <a:bodyPr wrap="square">
            <a:spAutoFit/>
          </a:bodyPr>
          <a:lstStyle/>
          <a:p>
            <a:pPr indent="270510" algn="just">
              <a:spcAft>
                <a:spcPts val="0"/>
              </a:spcAft>
            </a:pPr>
            <a:r>
              <a:rPr lang="it-IT" sz="1200" dirty="0">
                <a:solidFill>
                  <a:srgbClr val="800000"/>
                </a:solidFill>
                <a:latin typeface="+mj-lt"/>
                <a:ea typeface="Times New Roman" panose="02020603050405020304" pitchFamily="18" charset="0"/>
              </a:rPr>
              <a:t>Per la realizzazione del prototipo dimostrativo si possono utilizzare dei piccoli display a LED a 7 segmenti.</a:t>
            </a:r>
          </a:p>
          <a:p>
            <a:pPr indent="270510" algn="just">
              <a:spcAft>
                <a:spcPts val="0"/>
              </a:spcAft>
            </a:pPr>
            <a:r>
              <a:rPr lang="it-IT" sz="1200" dirty="0">
                <a:solidFill>
                  <a:srgbClr val="800000"/>
                </a:solidFill>
                <a:latin typeface="+mj-lt"/>
                <a:ea typeface="Times New Roman" panose="02020603050405020304" pitchFamily="18" charset="0"/>
              </a:rPr>
              <a:t>Si richiede lo schema a blocchi del pannello e del sistema elettronico di gestione del pannello stesso, il progetto di ogni singolo blocco e la relazione tecnica.</a:t>
            </a:r>
            <a:endParaRPr lang="it-IT" sz="1200" dirty="0">
              <a:solidFill>
                <a:srgbClr val="800000"/>
              </a:solidFill>
              <a:latin typeface="+mj-lt"/>
            </a:endParaRPr>
          </a:p>
        </p:txBody>
      </p:sp>
    </p:spTree>
    <p:extLst>
      <p:ext uri="{BB962C8B-B14F-4D97-AF65-F5344CB8AC3E}">
        <p14:creationId xmlns:p14="http://schemas.microsoft.com/office/powerpoint/2010/main" val="744214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8D067B87-A907-4B63-9A4E-A8EB0A5FD227}"/>
              </a:ext>
            </a:extLst>
          </p:cNvPr>
          <p:cNvSpPr>
            <a:spLocks noGrp="1"/>
          </p:cNvSpPr>
          <p:nvPr>
            <p:ph type="title"/>
          </p:nvPr>
        </p:nvSpPr>
        <p:spPr>
          <a:xfrm>
            <a:off x="457200" y="277813"/>
            <a:ext cx="8229600" cy="1139825"/>
          </a:xfrm>
        </p:spPr>
        <p:txBody>
          <a:bodyPr/>
          <a:lstStyle/>
          <a:p>
            <a:r>
              <a:rPr lang="it-IT" dirty="0">
                <a:solidFill>
                  <a:schemeClr val="accent4">
                    <a:lumMod val="60000"/>
                    <a:lumOff val="40000"/>
                  </a:schemeClr>
                </a:solidFill>
              </a:rPr>
              <a:t>Schema a blocchi (7)</a:t>
            </a:r>
          </a:p>
        </p:txBody>
      </p:sp>
      <p:grpSp>
        <p:nvGrpSpPr>
          <p:cNvPr id="165" name="Gruppo 164">
            <a:extLst>
              <a:ext uri="{FF2B5EF4-FFF2-40B4-BE49-F238E27FC236}">
                <a16:creationId xmlns:a16="http://schemas.microsoft.com/office/drawing/2014/main" id="{4D2E3BFF-64DE-486D-A25C-BDC4798DD40E}"/>
              </a:ext>
            </a:extLst>
          </p:cNvPr>
          <p:cNvGrpSpPr/>
          <p:nvPr/>
        </p:nvGrpSpPr>
        <p:grpSpPr>
          <a:xfrm>
            <a:off x="110964" y="1340019"/>
            <a:ext cx="8831624" cy="5348502"/>
            <a:chOff x="110964" y="1340019"/>
            <a:chExt cx="8831624" cy="5348502"/>
          </a:xfrm>
        </p:grpSpPr>
        <p:sp>
          <p:nvSpPr>
            <p:cNvPr id="5" name="Rettangolo 4">
              <a:extLst>
                <a:ext uri="{FF2B5EF4-FFF2-40B4-BE49-F238E27FC236}">
                  <a16:creationId xmlns:a16="http://schemas.microsoft.com/office/drawing/2014/main" id="{7476CF21-76E1-48F2-A43D-C73054F91F74}"/>
                </a:ext>
              </a:extLst>
            </p:cNvPr>
            <p:cNvSpPr/>
            <p:nvPr/>
          </p:nvSpPr>
          <p:spPr bwMode="auto">
            <a:xfrm>
              <a:off x="1218382" y="1705895"/>
              <a:ext cx="2170576" cy="92090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6" name="Rettangolo 5">
              <a:extLst>
                <a:ext uri="{FF2B5EF4-FFF2-40B4-BE49-F238E27FC236}">
                  <a16:creationId xmlns:a16="http://schemas.microsoft.com/office/drawing/2014/main" id="{DF8DC1DC-B391-44B8-A5E0-FB90268FADF6}"/>
                </a:ext>
              </a:extLst>
            </p:cNvPr>
            <p:cNvSpPr/>
            <p:nvPr/>
          </p:nvSpPr>
          <p:spPr bwMode="auto">
            <a:xfrm>
              <a:off x="3911898" y="1698414"/>
              <a:ext cx="1119639" cy="2456684"/>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cxnSp>
          <p:nvCxnSpPr>
            <p:cNvPr id="8" name="Connettore 2 7">
              <a:extLst>
                <a:ext uri="{FF2B5EF4-FFF2-40B4-BE49-F238E27FC236}">
                  <a16:creationId xmlns:a16="http://schemas.microsoft.com/office/drawing/2014/main" id="{DD1C4921-9DCE-496D-9554-316B0C8AE08E}"/>
                </a:ext>
              </a:extLst>
            </p:cNvPr>
            <p:cNvCxnSpPr>
              <a:cxnSpLocks/>
            </p:cNvCxnSpPr>
            <p:nvPr/>
          </p:nvCxnSpPr>
          <p:spPr bwMode="auto">
            <a:xfrm>
              <a:off x="183257" y="2166347"/>
              <a:ext cx="1023493" cy="406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ttore 2 8">
              <a:extLst>
                <a:ext uri="{FF2B5EF4-FFF2-40B4-BE49-F238E27FC236}">
                  <a16:creationId xmlns:a16="http://schemas.microsoft.com/office/drawing/2014/main" id="{7D74DBCF-7EAA-473C-A7A6-E943264CD45B}"/>
                </a:ext>
              </a:extLst>
            </p:cNvPr>
            <p:cNvCxnSpPr>
              <a:cxnSpLocks/>
            </p:cNvCxnSpPr>
            <p:nvPr/>
          </p:nvCxnSpPr>
          <p:spPr bwMode="auto">
            <a:xfrm>
              <a:off x="3399219" y="2057861"/>
              <a:ext cx="51692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Connettore 2 9">
              <a:extLst>
                <a:ext uri="{FF2B5EF4-FFF2-40B4-BE49-F238E27FC236}">
                  <a16:creationId xmlns:a16="http://schemas.microsoft.com/office/drawing/2014/main" id="{4C63289A-738A-4731-BEB5-B30D54A054F9}"/>
                </a:ext>
              </a:extLst>
            </p:cNvPr>
            <p:cNvCxnSpPr>
              <a:cxnSpLocks/>
            </p:cNvCxnSpPr>
            <p:nvPr/>
          </p:nvCxnSpPr>
          <p:spPr bwMode="auto">
            <a:xfrm>
              <a:off x="5502087" y="4131542"/>
              <a:ext cx="0" cy="297558"/>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CasellaDiTesto 15">
              <a:extLst>
                <a:ext uri="{FF2B5EF4-FFF2-40B4-BE49-F238E27FC236}">
                  <a16:creationId xmlns:a16="http://schemas.microsoft.com/office/drawing/2014/main" id="{22BDB25C-9452-4338-BADF-156D757ECB86}"/>
                </a:ext>
              </a:extLst>
            </p:cNvPr>
            <p:cNvSpPr txBox="1"/>
            <p:nvPr/>
          </p:nvSpPr>
          <p:spPr>
            <a:xfrm>
              <a:off x="1161106" y="1712702"/>
              <a:ext cx="2238113"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Condizionamento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e confronto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(sensore pioggia)</a:t>
              </a:r>
            </a:p>
          </p:txBody>
        </p:sp>
        <p:sp>
          <p:nvSpPr>
            <p:cNvPr id="17" name="CasellaDiTesto 16">
              <a:extLst>
                <a:ext uri="{FF2B5EF4-FFF2-40B4-BE49-F238E27FC236}">
                  <a16:creationId xmlns:a16="http://schemas.microsoft.com/office/drawing/2014/main" id="{5CDAE363-5A65-4BC1-A501-05BF7C683483}"/>
                </a:ext>
              </a:extLst>
            </p:cNvPr>
            <p:cNvSpPr txBox="1"/>
            <p:nvPr/>
          </p:nvSpPr>
          <p:spPr>
            <a:xfrm>
              <a:off x="3887569" y="2598458"/>
              <a:ext cx="1221809"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err="1">
                  <a:ln>
                    <a:noFill/>
                  </a:ln>
                  <a:solidFill>
                    <a:srgbClr val="0000FF"/>
                  </a:solidFill>
                  <a:effectLst/>
                  <a:uLnTx/>
                  <a:uFillTx/>
                  <a:latin typeface="Verdana" panose="020B0604030504040204" pitchFamily="34" charset="0"/>
                  <a:ea typeface="+mn-ea"/>
                  <a:cs typeface="+mn-cs"/>
                </a:rPr>
                <a:t>Decodifi</a:t>
              </a: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err="1">
                  <a:ln>
                    <a:noFill/>
                  </a:ln>
                  <a:solidFill>
                    <a:srgbClr val="0000FF"/>
                  </a:solidFill>
                  <a:effectLst/>
                  <a:uLnTx/>
                  <a:uFillTx/>
                  <a:latin typeface="Verdana" panose="020B0604030504040204" pitchFamily="34" charset="0"/>
                  <a:ea typeface="+mn-ea"/>
                  <a:cs typeface="+mn-cs"/>
                </a:rPr>
                <a:t>catore</a:t>
              </a:r>
              <a:endPar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endParaRPr>
            </a:p>
          </p:txBody>
        </p:sp>
        <p:cxnSp>
          <p:nvCxnSpPr>
            <p:cNvPr id="18" name="Connettore diritto 17">
              <a:extLst>
                <a:ext uri="{FF2B5EF4-FFF2-40B4-BE49-F238E27FC236}">
                  <a16:creationId xmlns:a16="http://schemas.microsoft.com/office/drawing/2014/main" id="{2538100D-AF33-4338-86E1-8DE9D859ADCF}"/>
                </a:ext>
              </a:extLst>
            </p:cNvPr>
            <p:cNvCxnSpPr>
              <a:cxnSpLocks/>
            </p:cNvCxnSpPr>
            <p:nvPr/>
          </p:nvCxnSpPr>
          <p:spPr bwMode="auto">
            <a:xfrm flipV="1">
              <a:off x="4488245" y="4284490"/>
              <a:ext cx="2667802" cy="19905"/>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e 20">
              <a:extLst>
                <a:ext uri="{FF2B5EF4-FFF2-40B4-BE49-F238E27FC236}">
                  <a16:creationId xmlns:a16="http://schemas.microsoft.com/office/drawing/2014/main" id="{77E3739A-D472-430D-9190-77FAD7D8ECFC}"/>
                </a:ext>
              </a:extLst>
            </p:cNvPr>
            <p:cNvSpPr/>
            <p:nvPr/>
          </p:nvSpPr>
          <p:spPr bwMode="auto">
            <a:xfrm>
              <a:off x="4410358" y="4244931"/>
              <a:ext cx="119077" cy="118925"/>
            </a:xfrm>
            <a:prstGeom prst="ellipse">
              <a:avLst/>
            </a:prstGeom>
            <a:solidFill>
              <a:srgbClr val="000000"/>
            </a:solidFill>
            <a:ln w="222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35" name="Rettangolo 34">
              <a:extLst>
                <a:ext uri="{FF2B5EF4-FFF2-40B4-BE49-F238E27FC236}">
                  <a16:creationId xmlns:a16="http://schemas.microsoft.com/office/drawing/2014/main" id="{63656D09-2F69-4838-B4B2-F721BC833B6A}"/>
                </a:ext>
              </a:extLst>
            </p:cNvPr>
            <p:cNvSpPr/>
            <p:nvPr/>
          </p:nvSpPr>
          <p:spPr bwMode="auto">
            <a:xfrm>
              <a:off x="5558724" y="1517513"/>
              <a:ext cx="1711574" cy="625960"/>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36" name="CasellaDiTesto 35">
              <a:extLst>
                <a:ext uri="{FF2B5EF4-FFF2-40B4-BE49-F238E27FC236}">
                  <a16:creationId xmlns:a16="http://schemas.microsoft.com/office/drawing/2014/main" id="{0B74BD33-6F4B-4BB5-8E12-E9F7B0AFE6BD}"/>
                </a:ext>
              </a:extLst>
            </p:cNvPr>
            <p:cNvSpPr txBox="1"/>
            <p:nvPr/>
          </p:nvSpPr>
          <p:spPr>
            <a:xfrm>
              <a:off x="5623977" y="1541826"/>
              <a:ext cx="1625765"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Generazione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«9» binario</a:t>
              </a:r>
            </a:p>
          </p:txBody>
        </p:sp>
        <p:cxnSp>
          <p:nvCxnSpPr>
            <p:cNvPr id="38" name="Connettore diritto 37">
              <a:extLst>
                <a:ext uri="{FF2B5EF4-FFF2-40B4-BE49-F238E27FC236}">
                  <a16:creationId xmlns:a16="http://schemas.microsoft.com/office/drawing/2014/main" id="{729950F5-CE53-4185-B064-0FBBCC2B187A}"/>
                </a:ext>
              </a:extLst>
            </p:cNvPr>
            <p:cNvCxnSpPr>
              <a:cxnSpLocks/>
              <a:stCxn id="6" idx="2"/>
            </p:cNvCxnSpPr>
            <p:nvPr/>
          </p:nvCxnSpPr>
          <p:spPr bwMode="auto">
            <a:xfrm>
              <a:off x="4471718" y="4155098"/>
              <a:ext cx="267" cy="559759"/>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Connettore diritto 49">
              <a:extLst>
                <a:ext uri="{FF2B5EF4-FFF2-40B4-BE49-F238E27FC236}">
                  <a16:creationId xmlns:a16="http://schemas.microsoft.com/office/drawing/2014/main" id="{EB053F95-22B6-4CC4-882D-9FBF9998BBEA}"/>
                </a:ext>
              </a:extLst>
            </p:cNvPr>
            <p:cNvCxnSpPr>
              <a:cxnSpLocks/>
            </p:cNvCxnSpPr>
            <p:nvPr/>
          </p:nvCxnSpPr>
          <p:spPr bwMode="auto">
            <a:xfrm flipV="1">
              <a:off x="7143820" y="4271956"/>
              <a:ext cx="0" cy="433247"/>
            </a:xfrm>
            <a:prstGeom prst="line">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 name="CasellaDiTesto 59">
              <a:extLst>
                <a:ext uri="{FF2B5EF4-FFF2-40B4-BE49-F238E27FC236}">
                  <a16:creationId xmlns:a16="http://schemas.microsoft.com/office/drawing/2014/main" id="{9DC046E8-0337-4DC2-8213-A6759C13882B}"/>
                </a:ext>
              </a:extLst>
            </p:cNvPr>
            <p:cNvSpPr txBox="1"/>
            <p:nvPr/>
          </p:nvSpPr>
          <p:spPr>
            <a:xfrm>
              <a:off x="4796608" y="1340019"/>
              <a:ext cx="777777"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EN</a:t>
              </a:r>
              <a:r>
                <a:rPr kumimoji="0" lang="it-IT" sz="14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90</a:t>
              </a: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a:t>
              </a:r>
            </a:p>
          </p:txBody>
        </p:sp>
        <p:sp>
          <p:nvSpPr>
            <p:cNvPr id="63" name="CasellaDiTesto 62">
              <a:extLst>
                <a:ext uri="{FF2B5EF4-FFF2-40B4-BE49-F238E27FC236}">
                  <a16:creationId xmlns:a16="http://schemas.microsoft.com/office/drawing/2014/main" id="{E454CD1B-50ED-428C-8250-A7FEB13A6880}"/>
                </a:ext>
              </a:extLst>
            </p:cNvPr>
            <p:cNvSpPr txBox="1"/>
            <p:nvPr/>
          </p:nvSpPr>
          <p:spPr>
            <a:xfrm>
              <a:off x="112021" y="1765327"/>
              <a:ext cx="102624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IN RAIN</a:t>
              </a:r>
            </a:p>
          </p:txBody>
        </p:sp>
        <p:sp>
          <p:nvSpPr>
            <p:cNvPr id="94" name="Rettangolo 93">
              <a:extLst>
                <a:ext uri="{FF2B5EF4-FFF2-40B4-BE49-F238E27FC236}">
                  <a16:creationId xmlns:a16="http://schemas.microsoft.com/office/drawing/2014/main" id="{A592BC33-E654-4612-AB57-F3294512B6E8}"/>
                </a:ext>
              </a:extLst>
            </p:cNvPr>
            <p:cNvSpPr/>
            <p:nvPr/>
          </p:nvSpPr>
          <p:spPr bwMode="auto">
            <a:xfrm>
              <a:off x="1232891" y="2786553"/>
              <a:ext cx="2170576" cy="920905"/>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95" name="CasellaDiTesto 94">
              <a:extLst>
                <a:ext uri="{FF2B5EF4-FFF2-40B4-BE49-F238E27FC236}">
                  <a16:creationId xmlns:a16="http://schemas.microsoft.com/office/drawing/2014/main" id="{EB8F3FB9-05B5-4341-A61E-F0CEFB255FF4}"/>
                </a:ext>
              </a:extLst>
            </p:cNvPr>
            <p:cNvSpPr txBox="1"/>
            <p:nvPr/>
          </p:nvSpPr>
          <p:spPr>
            <a:xfrm>
              <a:off x="1175615" y="2793360"/>
              <a:ext cx="2238113"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Condizionamento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e confronto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(sensore nebbia)</a:t>
              </a:r>
            </a:p>
          </p:txBody>
        </p:sp>
        <p:sp>
          <p:nvSpPr>
            <p:cNvPr id="96" name="Rettangolo 95">
              <a:extLst>
                <a:ext uri="{FF2B5EF4-FFF2-40B4-BE49-F238E27FC236}">
                  <a16:creationId xmlns:a16="http://schemas.microsoft.com/office/drawing/2014/main" id="{5D5A82D3-F3C4-43DE-8A02-9D49340EC0DB}"/>
                </a:ext>
              </a:extLst>
            </p:cNvPr>
            <p:cNvSpPr/>
            <p:nvPr/>
          </p:nvSpPr>
          <p:spPr bwMode="auto">
            <a:xfrm>
              <a:off x="5558533" y="2403621"/>
              <a:ext cx="1711574" cy="625960"/>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97" name="CasellaDiTesto 96">
              <a:extLst>
                <a:ext uri="{FF2B5EF4-FFF2-40B4-BE49-F238E27FC236}">
                  <a16:creationId xmlns:a16="http://schemas.microsoft.com/office/drawing/2014/main" id="{AB06DB7D-BE98-4499-9CDF-DF6364690B3F}"/>
                </a:ext>
              </a:extLst>
            </p:cNvPr>
            <p:cNvSpPr txBox="1"/>
            <p:nvPr/>
          </p:nvSpPr>
          <p:spPr>
            <a:xfrm>
              <a:off x="5623786" y="2427934"/>
              <a:ext cx="1625765"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Generazione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«7» binario</a:t>
              </a:r>
            </a:p>
          </p:txBody>
        </p:sp>
        <p:sp>
          <p:nvSpPr>
            <p:cNvPr id="98" name="Rettangolo 97">
              <a:extLst>
                <a:ext uri="{FF2B5EF4-FFF2-40B4-BE49-F238E27FC236}">
                  <a16:creationId xmlns:a16="http://schemas.microsoft.com/office/drawing/2014/main" id="{0D69E2AB-58B5-4C85-9653-60EBD3FB5E1E}"/>
                </a:ext>
              </a:extLst>
            </p:cNvPr>
            <p:cNvSpPr/>
            <p:nvPr/>
          </p:nvSpPr>
          <p:spPr bwMode="auto">
            <a:xfrm>
              <a:off x="5574385" y="3276881"/>
              <a:ext cx="1711574" cy="625960"/>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99" name="CasellaDiTesto 98">
              <a:extLst>
                <a:ext uri="{FF2B5EF4-FFF2-40B4-BE49-F238E27FC236}">
                  <a16:creationId xmlns:a16="http://schemas.microsoft.com/office/drawing/2014/main" id="{22A9565C-A2F8-4A5C-9500-DDCC817660DC}"/>
                </a:ext>
              </a:extLst>
            </p:cNvPr>
            <p:cNvSpPr txBox="1"/>
            <p:nvPr/>
          </p:nvSpPr>
          <p:spPr>
            <a:xfrm>
              <a:off x="5639638" y="3301194"/>
              <a:ext cx="1625765"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Generazione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«5» binario</a:t>
              </a:r>
            </a:p>
          </p:txBody>
        </p:sp>
        <p:sp>
          <p:nvSpPr>
            <p:cNvPr id="113" name="Rettangolo 112">
              <a:extLst>
                <a:ext uri="{FF2B5EF4-FFF2-40B4-BE49-F238E27FC236}">
                  <a16:creationId xmlns:a16="http://schemas.microsoft.com/office/drawing/2014/main" id="{726539E0-5EAF-4C0F-923C-9846C314A116}"/>
                </a:ext>
              </a:extLst>
            </p:cNvPr>
            <p:cNvSpPr/>
            <p:nvPr/>
          </p:nvSpPr>
          <p:spPr bwMode="auto">
            <a:xfrm>
              <a:off x="7825997" y="1517513"/>
              <a:ext cx="1116591" cy="2368383"/>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114" name="CasellaDiTesto 113">
              <a:extLst>
                <a:ext uri="{FF2B5EF4-FFF2-40B4-BE49-F238E27FC236}">
                  <a16:creationId xmlns:a16="http://schemas.microsoft.com/office/drawing/2014/main" id="{CFFB0180-3130-490F-AE83-4B134CFBE450}"/>
                </a:ext>
              </a:extLst>
            </p:cNvPr>
            <p:cNvSpPr txBox="1"/>
            <p:nvPr/>
          </p:nvSpPr>
          <p:spPr>
            <a:xfrm>
              <a:off x="7935463" y="2334412"/>
              <a:ext cx="899605"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Signal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mixer</a:t>
              </a:r>
            </a:p>
          </p:txBody>
        </p:sp>
        <p:sp>
          <p:nvSpPr>
            <p:cNvPr id="115" name="Rettangolo 114">
              <a:extLst>
                <a:ext uri="{FF2B5EF4-FFF2-40B4-BE49-F238E27FC236}">
                  <a16:creationId xmlns:a16="http://schemas.microsoft.com/office/drawing/2014/main" id="{0160F831-FAD0-4521-A0F4-41E12BD669C6}"/>
                </a:ext>
              </a:extLst>
            </p:cNvPr>
            <p:cNvSpPr/>
            <p:nvPr/>
          </p:nvSpPr>
          <p:spPr bwMode="auto">
            <a:xfrm>
              <a:off x="7596985" y="4422795"/>
              <a:ext cx="1340918" cy="625960"/>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116" name="Freccia a destra 115">
              <a:extLst>
                <a:ext uri="{FF2B5EF4-FFF2-40B4-BE49-F238E27FC236}">
                  <a16:creationId xmlns:a16="http://schemas.microsoft.com/office/drawing/2014/main" id="{0231F50A-2A73-4A5F-AA66-9CECDDB77DA5}"/>
                </a:ext>
              </a:extLst>
            </p:cNvPr>
            <p:cNvSpPr/>
            <p:nvPr/>
          </p:nvSpPr>
          <p:spPr bwMode="auto">
            <a:xfrm>
              <a:off x="7277480" y="1435557"/>
              <a:ext cx="534229" cy="703869"/>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pic>
          <p:nvPicPr>
            <p:cNvPr id="117" name="Immagine 116">
              <a:extLst>
                <a:ext uri="{FF2B5EF4-FFF2-40B4-BE49-F238E27FC236}">
                  <a16:creationId xmlns:a16="http://schemas.microsoft.com/office/drawing/2014/main" id="{84641C62-08DA-4B3A-A24F-C006258CB80E}"/>
                </a:ext>
              </a:extLst>
            </p:cNvPr>
            <p:cNvPicPr>
              <a:picLocks noChangeAspect="1"/>
            </p:cNvPicPr>
            <p:nvPr/>
          </p:nvPicPr>
          <p:blipFill>
            <a:blip r:embed="rId2"/>
            <a:stretch>
              <a:fillRect/>
            </a:stretch>
          </p:blipFill>
          <p:spPr>
            <a:xfrm>
              <a:off x="8032357" y="5564187"/>
              <a:ext cx="703869" cy="1116135"/>
            </a:xfrm>
            <a:prstGeom prst="rect">
              <a:avLst/>
            </a:prstGeom>
          </p:spPr>
        </p:pic>
        <p:sp>
          <p:nvSpPr>
            <p:cNvPr id="118" name="CasellaDiTesto 117">
              <a:extLst>
                <a:ext uri="{FF2B5EF4-FFF2-40B4-BE49-F238E27FC236}">
                  <a16:creationId xmlns:a16="http://schemas.microsoft.com/office/drawing/2014/main" id="{76453983-1894-40A9-B95C-A5DD5BFEE157}"/>
                </a:ext>
              </a:extLst>
            </p:cNvPr>
            <p:cNvSpPr txBox="1"/>
            <p:nvPr/>
          </p:nvSpPr>
          <p:spPr>
            <a:xfrm>
              <a:off x="7699821" y="4443388"/>
              <a:ext cx="1135247"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Decoder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driver</a:t>
              </a:r>
            </a:p>
          </p:txBody>
        </p:sp>
        <p:sp>
          <p:nvSpPr>
            <p:cNvPr id="119" name="CasellaDiTesto 118">
              <a:extLst>
                <a:ext uri="{FF2B5EF4-FFF2-40B4-BE49-F238E27FC236}">
                  <a16:creationId xmlns:a16="http://schemas.microsoft.com/office/drawing/2014/main" id="{687F5F70-F00D-4DD0-84CB-093D6C936E42}"/>
                </a:ext>
              </a:extLst>
            </p:cNvPr>
            <p:cNvSpPr txBox="1"/>
            <p:nvPr/>
          </p:nvSpPr>
          <p:spPr>
            <a:xfrm>
              <a:off x="7404322" y="1636990"/>
              <a:ext cx="33054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4</a:t>
              </a:r>
            </a:p>
          </p:txBody>
        </p:sp>
        <p:sp>
          <p:nvSpPr>
            <p:cNvPr id="121" name="Freccia a destra 120">
              <a:extLst>
                <a:ext uri="{FF2B5EF4-FFF2-40B4-BE49-F238E27FC236}">
                  <a16:creationId xmlns:a16="http://schemas.microsoft.com/office/drawing/2014/main" id="{29B68DCF-E823-49DC-B5B7-72A877E1934F}"/>
                </a:ext>
              </a:extLst>
            </p:cNvPr>
            <p:cNvSpPr/>
            <p:nvPr/>
          </p:nvSpPr>
          <p:spPr bwMode="auto">
            <a:xfrm>
              <a:off x="7270352" y="2386726"/>
              <a:ext cx="534229" cy="703869"/>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122" name="CasellaDiTesto 121">
              <a:extLst>
                <a:ext uri="{FF2B5EF4-FFF2-40B4-BE49-F238E27FC236}">
                  <a16:creationId xmlns:a16="http://schemas.microsoft.com/office/drawing/2014/main" id="{DFDA52F9-8A7C-45B2-8177-E13B3F5775B8}"/>
                </a:ext>
              </a:extLst>
            </p:cNvPr>
            <p:cNvSpPr txBox="1"/>
            <p:nvPr/>
          </p:nvSpPr>
          <p:spPr>
            <a:xfrm>
              <a:off x="7397194" y="2588159"/>
              <a:ext cx="33054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4</a:t>
              </a:r>
            </a:p>
          </p:txBody>
        </p:sp>
        <p:sp>
          <p:nvSpPr>
            <p:cNvPr id="123" name="Freccia a destra 122">
              <a:extLst>
                <a:ext uri="{FF2B5EF4-FFF2-40B4-BE49-F238E27FC236}">
                  <a16:creationId xmlns:a16="http://schemas.microsoft.com/office/drawing/2014/main" id="{C810C33B-53CD-479F-9D99-5596DB0A4A6C}"/>
                </a:ext>
              </a:extLst>
            </p:cNvPr>
            <p:cNvSpPr/>
            <p:nvPr/>
          </p:nvSpPr>
          <p:spPr bwMode="auto">
            <a:xfrm>
              <a:off x="7291800" y="3209303"/>
              <a:ext cx="534229" cy="703869"/>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124" name="CasellaDiTesto 123">
              <a:extLst>
                <a:ext uri="{FF2B5EF4-FFF2-40B4-BE49-F238E27FC236}">
                  <a16:creationId xmlns:a16="http://schemas.microsoft.com/office/drawing/2014/main" id="{73601F19-1DE2-4C05-BD6A-DA02FF1AD8F9}"/>
                </a:ext>
              </a:extLst>
            </p:cNvPr>
            <p:cNvSpPr txBox="1"/>
            <p:nvPr/>
          </p:nvSpPr>
          <p:spPr>
            <a:xfrm>
              <a:off x="7418642" y="3410736"/>
              <a:ext cx="33054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4</a:t>
              </a:r>
            </a:p>
          </p:txBody>
        </p:sp>
        <p:sp>
          <p:nvSpPr>
            <p:cNvPr id="125" name="Freccia a destra 124">
              <a:extLst>
                <a:ext uri="{FF2B5EF4-FFF2-40B4-BE49-F238E27FC236}">
                  <a16:creationId xmlns:a16="http://schemas.microsoft.com/office/drawing/2014/main" id="{7A078750-3A22-4324-BB3E-58307F9B1EAF}"/>
                </a:ext>
              </a:extLst>
            </p:cNvPr>
            <p:cNvSpPr/>
            <p:nvPr/>
          </p:nvSpPr>
          <p:spPr bwMode="auto">
            <a:xfrm rot="5400000">
              <a:off x="8094535" y="3801076"/>
              <a:ext cx="534229" cy="703869"/>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126" name="CasellaDiTesto 125">
              <a:extLst>
                <a:ext uri="{FF2B5EF4-FFF2-40B4-BE49-F238E27FC236}">
                  <a16:creationId xmlns:a16="http://schemas.microsoft.com/office/drawing/2014/main" id="{65EABAF8-2EFB-4A22-AAFC-F1FC2D635278}"/>
                </a:ext>
              </a:extLst>
            </p:cNvPr>
            <p:cNvSpPr txBox="1"/>
            <p:nvPr/>
          </p:nvSpPr>
          <p:spPr>
            <a:xfrm>
              <a:off x="8192801" y="4002509"/>
              <a:ext cx="33054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4</a:t>
              </a:r>
            </a:p>
          </p:txBody>
        </p:sp>
        <p:sp>
          <p:nvSpPr>
            <p:cNvPr id="127" name="Freccia a destra 126">
              <a:extLst>
                <a:ext uri="{FF2B5EF4-FFF2-40B4-BE49-F238E27FC236}">
                  <a16:creationId xmlns:a16="http://schemas.microsoft.com/office/drawing/2014/main" id="{889C86CC-48BE-49F6-9294-9EDE322851AB}"/>
                </a:ext>
              </a:extLst>
            </p:cNvPr>
            <p:cNvSpPr/>
            <p:nvPr/>
          </p:nvSpPr>
          <p:spPr bwMode="auto">
            <a:xfrm rot="5400000">
              <a:off x="8093904" y="4953122"/>
              <a:ext cx="534229" cy="703869"/>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128" name="CasellaDiTesto 127">
              <a:extLst>
                <a:ext uri="{FF2B5EF4-FFF2-40B4-BE49-F238E27FC236}">
                  <a16:creationId xmlns:a16="http://schemas.microsoft.com/office/drawing/2014/main" id="{4BB18B22-5508-41F4-B9AD-148034E6ECCD}"/>
                </a:ext>
              </a:extLst>
            </p:cNvPr>
            <p:cNvSpPr txBox="1"/>
            <p:nvPr/>
          </p:nvSpPr>
          <p:spPr>
            <a:xfrm>
              <a:off x="8192170" y="5154555"/>
              <a:ext cx="33054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7</a:t>
              </a:r>
            </a:p>
          </p:txBody>
        </p:sp>
        <p:cxnSp>
          <p:nvCxnSpPr>
            <p:cNvPr id="129" name="Connettore 2 128">
              <a:extLst>
                <a:ext uri="{FF2B5EF4-FFF2-40B4-BE49-F238E27FC236}">
                  <a16:creationId xmlns:a16="http://schemas.microsoft.com/office/drawing/2014/main" id="{DE2E4969-32E4-4EB4-8D12-B3A614F4BE02}"/>
                </a:ext>
              </a:extLst>
            </p:cNvPr>
            <p:cNvCxnSpPr>
              <a:cxnSpLocks/>
            </p:cNvCxnSpPr>
            <p:nvPr/>
          </p:nvCxnSpPr>
          <p:spPr bwMode="auto">
            <a:xfrm>
              <a:off x="207089" y="3233846"/>
              <a:ext cx="1023493" cy="406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CasellaDiTesto 129">
              <a:extLst>
                <a:ext uri="{FF2B5EF4-FFF2-40B4-BE49-F238E27FC236}">
                  <a16:creationId xmlns:a16="http://schemas.microsoft.com/office/drawing/2014/main" id="{9B04DDD7-3BE2-435B-BE0B-8A91734966D8}"/>
                </a:ext>
              </a:extLst>
            </p:cNvPr>
            <p:cNvSpPr txBox="1"/>
            <p:nvPr/>
          </p:nvSpPr>
          <p:spPr>
            <a:xfrm>
              <a:off x="110964" y="2830839"/>
              <a:ext cx="97174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IN FOG </a:t>
              </a:r>
            </a:p>
          </p:txBody>
        </p:sp>
        <p:cxnSp>
          <p:nvCxnSpPr>
            <p:cNvPr id="133" name="Connettore 2 132">
              <a:extLst>
                <a:ext uri="{FF2B5EF4-FFF2-40B4-BE49-F238E27FC236}">
                  <a16:creationId xmlns:a16="http://schemas.microsoft.com/office/drawing/2014/main" id="{D59F05BE-1912-4BF8-940C-1EEDB91E6866}"/>
                </a:ext>
              </a:extLst>
            </p:cNvPr>
            <p:cNvCxnSpPr>
              <a:cxnSpLocks/>
            </p:cNvCxnSpPr>
            <p:nvPr/>
          </p:nvCxnSpPr>
          <p:spPr bwMode="auto">
            <a:xfrm>
              <a:off x="3398010" y="3208858"/>
              <a:ext cx="51692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4" name="Connettore 2 133">
              <a:extLst>
                <a:ext uri="{FF2B5EF4-FFF2-40B4-BE49-F238E27FC236}">
                  <a16:creationId xmlns:a16="http://schemas.microsoft.com/office/drawing/2014/main" id="{FE1F3615-EAB9-4553-BE2D-CD3D635CCF36}"/>
                </a:ext>
              </a:extLst>
            </p:cNvPr>
            <p:cNvCxnSpPr>
              <a:cxnSpLocks/>
            </p:cNvCxnSpPr>
            <p:nvPr/>
          </p:nvCxnSpPr>
          <p:spPr bwMode="auto">
            <a:xfrm>
              <a:off x="5038987" y="1830493"/>
              <a:ext cx="51692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5" name="Connettore 2 134">
              <a:extLst>
                <a:ext uri="{FF2B5EF4-FFF2-40B4-BE49-F238E27FC236}">
                  <a16:creationId xmlns:a16="http://schemas.microsoft.com/office/drawing/2014/main" id="{A5804348-A2BB-45E1-A7BF-8336F5D058E9}"/>
                </a:ext>
              </a:extLst>
            </p:cNvPr>
            <p:cNvCxnSpPr>
              <a:cxnSpLocks/>
            </p:cNvCxnSpPr>
            <p:nvPr/>
          </p:nvCxnSpPr>
          <p:spPr bwMode="auto">
            <a:xfrm>
              <a:off x="5031537" y="2698240"/>
              <a:ext cx="51692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6" name="Connettore 2 135">
              <a:extLst>
                <a:ext uri="{FF2B5EF4-FFF2-40B4-BE49-F238E27FC236}">
                  <a16:creationId xmlns:a16="http://schemas.microsoft.com/office/drawing/2014/main" id="{667B0EB2-6214-4059-BEBB-9D3298A83BFB}"/>
                </a:ext>
              </a:extLst>
            </p:cNvPr>
            <p:cNvCxnSpPr>
              <a:cxnSpLocks/>
            </p:cNvCxnSpPr>
            <p:nvPr/>
          </p:nvCxnSpPr>
          <p:spPr bwMode="auto">
            <a:xfrm>
              <a:off x="5024087" y="3565987"/>
              <a:ext cx="51692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7" name="Connettore 2 136">
              <a:extLst>
                <a:ext uri="{FF2B5EF4-FFF2-40B4-BE49-F238E27FC236}">
                  <a16:creationId xmlns:a16="http://schemas.microsoft.com/office/drawing/2014/main" id="{7AC071A5-17AF-42D5-B78D-71BAEBC4CAA8}"/>
                </a:ext>
              </a:extLst>
            </p:cNvPr>
            <p:cNvCxnSpPr>
              <a:cxnSpLocks/>
            </p:cNvCxnSpPr>
            <p:nvPr/>
          </p:nvCxnSpPr>
          <p:spPr bwMode="auto">
            <a:xfrm flipV="1">
              <a:off x="4457697" y="4705203"/>
              <a:ext cx="804400" cy="9654"/>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 name="Rettangolo 142">
              <a:extLst>
                <a:ext uri="{FF2B5EF4-FFF2-40B4-BE49-F238E27FC236}">
                  <a16:creationId xmlns:a16="http://schemas.microsoft.com/office/drawing/2014/main" id="{155EDF93-56E7-49C4-BC11-97514EAD21C8}"/>
                </a:ext>
              </a:extLst>
            </p:cNvPr>
            <p:cNvSpPr/>
            <p:nvPr/>
          </p:nvSpPr>
          <p:spPr bwMode="auto">
            <a:xfrm>
              <a:off x="5263034" y="4430994"/>
              <a:ext cx="1340918" cy="625960"/>
            </a:xfrm>
            <a:prstGeom prst="rect">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pic>
          <p:nvPicPr>
            <p:cNvPr id="144" name="Immagine 143">
              <a:extLst>
                <a:ext uri="{FF2B5EF4-FFF2-40B4-BE49-F238E27FC236}">
                  <a16:creationId xmlns:a16="http://schemas.microsoft.com/office/drawing/2014/main" id="{684E4681-089A-4150-9327-7D959636DF99}"/>
                </a:ext>
              </a:extLst>
            </p:cNvPr>
            <p:cNvPicPr>
              <a:picLocks noChangeAspect="1"/>
            </p:cNvPicPr>
            <p:nvPr/>
          </p:nvPicPr>
          <p:blipFill>
            <a:blip r:embed="rId2"/>
            <a:stretch>
              <a:fillRect/>
            </a:stretch>
          </p:blipFill>
          <p:spPr>
            <a:xfrm>
              <a:off x="5698406" y="5572386"/>
              <a:ext cx="703869" cy="1116135"/>
            </a:xfrm>
            <a:prstGeom prst="rect">
              <a:avLst/>
            </a:prstGeom>
          </p:spPr>
        </p:pic>
        <p:sp>
          <p:nvSpPr>
            <p:cNvPr id="145" name="CasellaDiTesto 144">
              <a:extLst>
                <a:ext uri="{FF2B5EF4-FFF2-40B4-BE49-F238E27FC236}">
                  <a16:creationId xmlns:a16="http://schemas.microsoft.com/office/drawing/2014/main" id="{CB9E8D65-6BD6-4A68-9217-29DD9F79C7A0}"/>
                </a:ext>
              </a:extLst>
            </p:cNvPr>
            <p:cNvSpPr txBox="1"/>
            <p:nvPr/>
          </p:nvSpPr>
          <p:spPr>
            <a:xfrm>
              <a:off x="5365870" y="4451587"/>
              <a:ext cx="1135247"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Decoder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driver</a:t>
              </a:r>
            </a:p>
          </p:txBody>
        </p:sp>
        <p:sp>
          <p:nvSpPr>
            <p:cNvPr id="146" name="Freccia a destra 145">
              <a:extLst>
                <a:ext uri="{FF2B5EF4-FFF2-40B4-BE49-F238E27FC236}">
                  <a16:creationId xmlns:a16="http://schemas.microsoft.com/office/drawing/2014/main" id="{55AC9DB4-E48F-4022-B5BE-4F0E8076782D}"/>
                </a:ext>
              </a:extLst>
            </p:cNvPr>
            <p:cNvSpPr/>
            <p:nvPr/>
          </p:nvSpPr>
          <p:spPr bwMode="auto">
            <a:xfrm rot="5400000">
              <a:off x="5759953" y="4975609"/>
              <a:ext cx="534229" cy="703869"/>
            </a:xfrm>
            <a:prstGeom prst="rightArrow">
              <a:avLst/>
            </a:prstGeom>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600" b="1" i="0" u="none" strike="noStrike" kern="1200" cap="none" spc="0" normalizeH="0" baseline="0" noProof="0">
                <a:ln>
                  <a:noFill/>
                </a:ln>
                <a:solidFill>
                  <a:srgbClr val="0000FF"/>
                </a:solidFill>
                <a:effectLst/>
                <a:uLnTx/>
                <a:uFillTx/>
                <a:latin typeface="Verdana" panose="020B0604030504040204" pitchFamily="34" charset="0"/>
                <a:ea typeface="+mn-ea"/>
                <a:cs typeface="+mn-cs"/>
              </a:endParaRPr>
            </a:p>
          </p:txBody>
        </p:sp>
        <p:sp>
          <p:nvSpPr>
            <p:cNvPr id="147" name="CasellaDiTesto 146">
              <a:extLst>
                <a:ext uri="{FF2B5EF4-FFF2-40B4-BE49-F238E27FC236}">
                  <a16:creationId xmlns:a16="http://schemas.microsoft.com/office/drawing/2014/main" id="{27CBA300-20B1-4DF9-A443-23FB73277296}"/>
                </a:ext>
              </a:extLst>
            </p:cNvPr>
            <p:cNvSpPr txBox="1"/>
            <p:nvPr/>
          </p:nvSpPr>
          <p:spPr>
            <a:xfrm>
              <a:off x="5858219" y="5162754"/>
              <a:ext cx="33054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7</a:t>
              </a:r>
            </a:p>
          </p:txBody>
        </p:sp>
        <p:cxnSp>
          <p:nvCxnSpPr>
            <p:cNvPr id="149" name="Connettore 2 148">
              <a:extLst>
                <a:ext uri="{FF2B5EF4-FFF2-40B4-BE49-F238E27FC236}">
                  <a16:creationId xmlns:a16="http://schemas.microsoft.com/office/drawing/2014/main" id="{FD7FDB74-02E6-492E-86BA-C65BF2A23C36}"/>
                </a:ext>
              </a:extLst>
            </p:cNvPr>
            <p:cNvCxnSpPr>
              <a:cxnSpLocks/>
            </p:cNvCxnSpPr>
            <p:nvPr/>
          </p:nvCxnSpPr>
          <p:spPr bwMode="auto">
            <a:xfrm>
              <a:off x="7143819" y="4714857"/>
              <a:ext cx="459820"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 name="CasellaDiTesto 153">
              <a:extLst>
                <a:ext uri="{FF2B5EF4-FFF2-40B4-BE49-F238E27FC236}">
                  <a16:creationId xmlns:a16="http://schemas.microsoft.com/office/drawing/2014/main" id="{AE1E5616-9ECC-415F-AD25-291DF3358C45}"/>
                </a:ext>
              </a:extLst>
            </p:cNvPr>
            <p:cNvSpPr txBox="1"/>
            <p:nvPr/>
          </p:nvSpPr>
          <p:spPr>
            <a:xfrm>
              <a:off x="5035211" y="2136140"/>
              <a:ext cx="466876"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EN</a:t>
              </a:r>
              <a:r>
                <a:rPr kumimoji="0" lang="it-IT" sz="14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70</a:t>
              </a: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a:t>
              </a:r>
            </a:p>
          </p:txBody>
        </p:sp>
        <p:sp>
          <p:nvSpPr>
            <p:cNvPr id="155" name="CasellaDiTesto 154">
              <a:extLst>
                <a:ext uri="{FF2B5EF4-FFF2-40B4-BE49-F238E27FC236}">
                  <a16:creationId xmlns:a16="http://schemas.microsoft.com/office/drawing/2014/main" id="{B3561D66-4971-4CE7-A618-13AB8DE8EF86}"/>
                </a:ext>
              </a:extLst>
            </p:cNvPr>
            <p:cNvSpPr txBox="1"/>
            <p:nvPr/>
          </p:nvSpPr>
          <p:spPr>
            <a:xfrm>
              <a:off x="5044630" y="3046136"/>
              <a:ext cx="466876"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EN</a:t>
              </a:r>
              <a:r>
                <a:rPr kumimoji="0" lang="it-IT" sz="14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50</a:t>
              </a: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a:t>
              </a:r>
            </a:p>
          </p:txBody>
        </p:sp>
        <p:sp>
          <p:nvSpPr>
            <p:cNvPr id="156" name="CasellaDiTesto 155">
              <a:extLst>
                <a:ext uri="{FF2B5EF4-FFF2-40B4-BE49-F238E27FC236}">
                  <a16:creationId xmlns:a16="http://schemas.microsoft.com/office/drawing/2014/main" id="{806EFBED-C088-425F-8AC6-0364443C2B5F}"/>
                </a:ext>
              </a:extLst>
            </p:cNvPr>
            <p:cNvSpPr txBox="1"/>
            <p:nvPr/>
          </p:nvSpPr>
          <p:spPr>
            <a:xfrm>
              <a:off x="3336747" y="4449239"/>
              <a:ext cx="110158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DSP OFF </a:t>
              </a:r>
            </a:p>
          </p:txBody>
        </p:sp>
        <p:cxnSp>
          <p:nvCxnSpPr>
            <p:cNvPr id="159" name="Connettore 2 158">
              <a:extLst>
                <a:ext uri="{FF2B5EF4-FFF2-40B4-BE49-F238E27FC236}">
                  <a16:creationId xmlns:a16="http://schemas.microsoft.com/office/drawing/2014/main" id="{A1612825-F045-4AE8-B283-2644E9E75F65}"/>
                </a:ext>
              </a:extLst>
            </p:cNvPr>
            <p:cNvCxnSpPr>
              <a:cxnSpLocks/>
            </p:cNvCxnSpPr>
            <p:nvPr/>
          </p:nvCxnSpPr>
          <p:spPr bwMode="auto">
            <a:xfrm>
              <a:off x="5754503" y="4141062"/>
              <a:ext cx="0" cy="297558"/>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0" name="Connettore 2 159">
              <a:extLst>
                <a:ext uri="{FF2B5EF4-FFF2-40B4-BE49-F238E27FC236}">
                  <a16:creationId xmlns:a16="http://schemas.microsoft.com/office/drawing/2014/main" id="{FAC64B07-E17B-4087-BD8B-F3F162E3F083}"/>
                </a:ext>
              </a:extLst>
            </p:cNvPr>
            <p:cNvCxnSpPr>
              <a:cxnSpLocks/>
            </p:cNvCxnSpPr>
            <p:nvPr/>
          </p:nvCxnSpPr>
          <p:spPr bwMode="auto">
            <a:xfrm>
              <a:off x="6035495" y="4136294"/>
              <a:ext cx="0" cy="297558"/>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Connettore 2 160">
              <a:extLst>
                <a:ext uri="{FF2B5EF4-FFF2-40B4-BE49-F238E27FC236}">
                  <a16:creationId xmlns:a16="http://schemas.microsoft.com/office/drawing/2014/main" id="{6CAD502E-C721-4055-9224-1CACF8949AA7}"/>
                </a:ext>
              </a:extLst>
            </p:cNvPr>
            <p:cNvCxnSpPr>
              <a:cxnSpLocks/>
            </p:cNvCxnSpPr>
            <p:nvPr/>
          </p:nvCxnSpPr>
          <p:spPr bwMode="auto">
            <a:xfrm>
              <a:off x="6302199" y="4160102"/>
              <a:ext cx="0" cy="297558"/>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2" name="CasellaDiTesto 161">
              <a:extLst>
                <a:ext uri="{FF2B5EF4-FFF2-40B4-BE49-F238E27FC236}">
                  <a16:creationId xmlns:a16="http://schemas.microsoft.com/office/drawing/2014/main" id="{0A2B53A9-11F1-4483-9BE5-55339D508FEC}"/>
                </a:ext>
              </a:extLst>
            </p:cNvPr>
            <p:cNvSpPr txBox="1"/>
            <p:nvPr/>
          </p:nvSpPr>
          <p:spPr>
            <a:xfrm>
              <a:off x="5377748" y="3870756"/>
              <a:ext cx="1411415"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0  0  0  0</a:t>
              </a:r>
              <a:r>
                <a:rPr kumimoji="0" lang="it-IT" sz="1400" b="1" i="1"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 </a:t>
              </a:r>
            </a:p>
          </p:txBody>
        </p:sp>
        <p:sp>
          <p:nvSpPr>
            <p:cNvPr id="163" name="CasellaDiTesto 162">
              <a:extLst>
                <a:ext uri="{FF2B5EF4-FFF2-40B4-BE49-F238E27FC236}">
                  <a16:creationId xmlns:a16="http://schemas.microsoft.com/office/drawing/2014/main" id="{CEAA10F2-CB8D-4840-A534-FF4BDBFF9849}"/>
                </a:ext>
              </a:extLst>
            </p:cNvPr>
            <p:cNvSpPr txBox="1"/>
            <p:nvPr/>
          </p:nvSpPr>
          <p:spPr>
            <a:xfrm>
              <a:off x="6930345" y="6349967"/>
              <a:ext cx="1067921"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DECINE</a:t>
              </a:r>
            </a:p>
          </p:txBody>
        </p:sp>
        <p:sp>
          <p:nvSpPr>
            <p:cNvPr id="164" name="CasellaDiTesto 163">
              <a:extLst>
                <a:ext uri="{FF2B5EF4-FFF2-40B4-BE49-F238E27FC236}">
                  <a16:creationId xmlns:a16="http://schemas.microsoft.com/office/drawing/2014/main" id="{7532715A-72E9-40E8-A623-DD6A8D3080A7}"/>
                </a:ext>
              </a:extLst>
            </p:cNvPr>
            <p:cNvSpPr txBox="1"/>
            <p:nvPr/>
          </p:nvSpPr>
          <p:spPr>
            <a:xfrm>
              <a:off x="4669030" y="6349967"/>
              <a:ext cx="934871"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FF"/>
                  </a:solidFill>
                  <a:effectLst/>
                  <a:uLnTx/>
                  <a:uFillTx/>
                  <a:latin typeface="Verdana" panose="020B0604030504040204" pitchFamily="34" charset="0"/>
                  <a:ea typeface="+mn-ea"/>
                  <a:cs typeface="+mn-cs"/>
                </a:rPr>
                <a:t>UNITÀ</a:t>
              </a:r>
            </a:p>
          </p:txBody>
        </p:sp>
        <p:cxnSp>
          <p:nvCxnSpPr>
            <p:cNvPr id="62" name="Connettore 2 61">
              <a:extLst>
                <a:ext uri="{FF2B5EF4-FFF2-40B4-BE49-F238E27FC236}">
                  <a16:creationId xmlns:a16="http://schemas.microsoft.com/office/drawing/2014/main" id="{2A9BEA70-2F66-44A9-A190-39FD7D8E6E55}"/>
                </a:ext>
              </a:extLst>
            </p:cNvPr>
            <p:cNvCxnSpPr>
              <a:cxnSpLocks/>
            </p:cNvCxnSpPr>
            <p:nvPr/>
          </p:nvCxnSpPr>
          <p:spPr bwMode="auto">
            <a:xfrm>
              <a:off x="3410942" y="2294669"/>
              <a:ext cx="516926" cy="0"/>
            </a:xfrm>
            <a:prstGeom prst="straightConnector1">
              <a:avLst/>
            </a:prstGeom>
            <a:noFill/>
            <a:ln w="22225" cap="flat" cmpd="sng" algn="ctr">
              <a:solidFill>
                <a:srgbClr val="000000"/>
              </a:solidFill>
              <a:prstDash val="solid"/>
              <a:round/>
              <a:headEnd type="none" w="med" len="med"/>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826136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F547A61-9751-4D21-8004-E0DC56A7747A}"/>
              </a:ext>
            </a:extLst>
          </p:cNvPr>
          <p:cNvSpPr>
            <a:spLocks noGrp="1"/>
          </p:cNvSpPr>
          <p:nvPr>
            <p:ph idx="1"/>
          </p:nvPr>
        </p:nvSpPr>
        <p:spPr>
          <a:xfrm>
            <a:off x="457200" y="1037808"/>
            <a:ext cx="8229600" cy="4530725"/>
          </a:xfrm>
        </p:spPr>
        <p:txBody>
          <a:bodyPr/>
          <a:lstStyle/>
          <a:p>
            <a:pPr marL="0" indent="365125" algn="just">
              <a:buNone/>
            </a:pPr>
            <a:r>
              <a:rPr lang="it-IT" sz="1600" b="1" dirty="0">
                <a:solidFill>
                  <a:srgbClr val="800000"/>
                </a:solidFill>
                <a:effectLst/>
              </a:rPr>
              <a:t>Progettare un cronografo digitale per gare podistiche che mostri su un display i centesimi di secondo, i secondi e i minuti (sino a 59).</a:t>
            </a:r>
          </a:p>
          <a:p>
            <a:pPr marL="0" indent="365125" algn="just">
              <a:buNone/>
            </a:pPr>
            <a:r>
              <a:rPr lang="it-IT" sz="1600" b="1" dirty="0">
                <a:solidFill>
                  <a:srgbClr val="800000"/>
                </a:solidFill>
                <a:effectLst/>
              </a:rPr>
              <a:t>Il cronografo deve essere provvisto di un tasto di START e di uno di RESET; il conteggio viene bloccato premendo una seconda volta sul tasto di START. Il conteggio può essere bloccato pure nel caso in cui, ad un opportuno ingresso del cronografo, giunga un segnale proveniente da una cellula fotoelettrica posta sul traguardo. Nel momento in cui il concorrente taglia la linea del traguardo, la cellula fotoelettrica non invia alcun segnale (corrente nulla), altrimenti essa genera una corrente costante di 50 </a:t>
            </a:r>
            <a:r>
              <a:rPr lang="it-IT" sz="1600" b="1" dirty="0" err="1">
                <a:solidFill>
                  <a:srgbClr val="800000"/>
                </a:solidFill>
                <a:effectLst/>
              </a:rPr>
              <a:t>mA.</a:t>
            </a:r>
            <a:endParaRPr lang="it-IT" sz="1600" b="1" dirty="0">
              <a:solidFill>
                <a:srgbClr val="800000"/>
              </a:solidFill>
              <a:effectLst/>
            </a:endParaRPr>
          </a:p>
          <a:p>
            <a:pPr marL="0" indent="365125" algn="just">
              <a:buNone/>
            </a:pPr>
            <a:r>
              <a:rPr lang="it-IT" sz="1600" b="1" dirty="0">
                <a:solidFill>
                  <a:srgbClr val="800000"/>
                </a:solidFill>
                <a:effectLst/>
              </a:rPr>
              <a:t>Lo studente dispone di un clock a qualsiasi frequenza, settabile e resettabile tramite un impulso.</a:t>
            </a:r>
          </a:p>
          <a:p>
            <a:pPr marL="0" indent="0" algn="just">
              <a:buNone/>
            </a:pPr>
            <a:r>
              <a:rPr lang="it-IT" sz="1600" b="1" dirty="0">
                <a:solidFill>
                  <a:srgbClr val="800000"/>
                </a:solidFill>
                <a:effectLst/>
              </a:rPr>
              <a:t>Si progetti il circuito elettronico del cronografo riportando:</a:t>
            </a:r>
          </a:p>
          <a:p>
            <a:pPr marL="0" indent="0" algn="just">
              <a:buNone/>
            </a:pPr>
            <a:r>
              <a:rPr lang="it-IT" sz="1600" b="1" dirty="0">
                <a:solidFill>
                  <a:srgbClr val="800000"/>
                </a:solidFill>
                <a:effectLst/>
              </a:rPr>
              <a:t>- lo schema a blocchi completo;</a:t>
            </a:r>
          </a:p>
          <a:p>
            <a:pPr marL="0" indent="0" algn="just">
              <a:buNone/>
            </a:pPr>
            <a:r>
              <a:rPr lang="it-IT" sz="1600" b="1" dirty="0">
                <a:solidFill>
                  <a:srgbClr val="800000"/>
                </a:solidFill>
                <a:effectLst/>
              </a:rPr>
              <a:t>- il progetto di ogni singolo blocco;</a:t>
            </a:r>
          </a:p>
          <a:p>
            <a:pPr marL="0" indent="0" algn="just">
              <a:buNone/>
            </a:pPr>
            <a:r>
              <a:rPr lang="it-IT" sz="1600" b="1" dirty="0">
                <a:solidFill>
                  <a:srgbClr val="800000"/>
                </a:solidFill>
                <a:effectLst/>
              </a:rPr>
              <a:t>- la relazione tecnica.</a:t>
            </a:r>
          </a:p>
          <a:p>
            <a:pPr marL="0" indent="0" algn="just">
              <a:buNone/>
            </a:pPr>
            <a:endParaRPr lang="it-IT" sz="1600" b="1" dirty="0">
              <a:solidFill>
                <a:srgbClr val="800000"/>
              </a:solidFill>
            </a:endParaRPr>
          </a:p>
        </p:txBody>
      </p:sp>
      <p:pic>
        <p:nvPicPr>
          <p:cNvPr id="2050" name="Picture 2" descr="crono2">
            <a:extLst>
              <a:ext uri="{FF2B5EF4-FFF2-40B4-BE49-F238E27FC236}">
                <a16:creationId xmlns:a16="http://schemas.microsoft.com/office/drawing/2014/main" id="{89BE9CC4-5432-4A87-BB93-2420177924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9057" y="5067961"/>
            <a:ext cx="1669292" cy="174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uppo 7">
            <a:extLst>
              <a:ext uri="{FF2B5EF4-FFF2-40B4-BE49-F238E27FC236}">
                <a16:creationId xmlns:a16="http://schemas.microsoft.com/office/drawing/2014/main" id="{307BE8D5-E66A-446A-BC5E-E23FD23F6EF5}"/>
              </a:ext>
            </a:extLst>
          </p:cNvPr>
          <p:cNvGrpSpPr/>
          <p:nvPr/>
        </p:nvGrpSpPr>
        <p:grpSpPr>
          <a:xfrm>
            <a:off x="4959062" y="5159069"/>
            <a:ext cx="3505200" cy="1562100"/>
            <a:chOff x="14288" y="4763"/>
            <a:chExt cx="3505200" cy="1562100"/>
          </a:xfrm>
        </p:grpSpPr>
        <p:pic>
          <p:nvPicPr>
            <p:cNvPr id="2052" name="Picture 4" descr="traguardo">
              <a:extLst>
                <a:ext uri="{FF2B5EF4-FFF2-40B4-BE49-F238E27FC236}">
                  <a16:creationId xmlns:a16="http://schemas.microsoft.com/office/drawing/2014/main" id="{79BE9345-70D9-45F5-B447-E8A9775E9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38" y="4763"/>
              <a:ext cx="234315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5">
              <a:extLst>
                <a:ext uri="{FF2B5EF4-FFF2-40B4-BE49-F238E27FC236}">
                  <a16:creationId xmlns:a16="http://schemas.microsoft.com/office/drawing/2014/main" id="{2F79F87D-1BB6-4921-9CB8-9912CBAA001B}"/>
                </a:ext>
              </a:extLst>
            </p:cNvPr>
            <p:cNvSpPr>
              <a:spLocks noChangeArrowheads="1"/>
            </p:cNvSpPr>
            <p:nvPr/>
          </p:nvSpPr>
          <p:spPr bwMode="auto">
            <a:xfrm rot="-248080">
              <a:off x="2947988" y="620713"/>
              <a:ext cx="571500" cy="104775"/>
            </a:xfrm>
            <a:prstGeom prst="cube">
              <a:avLst>
                <a:gd name="adj" fmla="val 25000"/>
              </a:avLst>
            </a:prstGeom>
            <a:solidFill>
              <a:srgbClr val="96969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5" name="AutoShape 6">
              <a:extLst>
                <a:ext uri="{FF2B5EF4-FFF2-40B4-BE49-F238E27FC236}">
                  <a16:creationId xmlns:a16="http://schemas.microsoft.com/office/drawing/2014/main" id="{7FE96520-81DB-4A9C-91EA-C0516947E476}"/>
                </a:ext>
              </a:extLst>
            </p:cNvPr>
            <p:cNvSpPr>
              <a:spLocks noChangeArrowheads="1"/>
            </p:cNvSpPr>
            <p:nvPr/>
          </p:nvSpPr>
          <p:spPr bwMode="auto">
            <a:xfrm rot="5099573">
              <a:off x="852487" y="744538"/>
              <a:ext cx="219075" cy="24765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6969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6" name="Line 7">
              <a:extLst>
                <a:ext uri="{FF2B5EF4-FFF2-40B4-BE49-F238E27FC236}">
                  <a16:creationId xmlns:a16="http://schemas.microsoft.com/office/drawing/2014/main" id="{43EAD6C4-5BBE-42C9-865C-677261767818}"/>
                </a:ext>
              </a:extLst>
            </p:cNvPr>
            <p:cNvSpPr>
              <a:spLocks noChangeShapeType="1"/>
            </p:cNvSpPr>
            <p:nvPr/>
          </p:nvSpPr>
          <p:spPr bwMode="auto">
            <a:xfrm flipH="1">
              <a:off x="1090613" y="715963"/>
              <a:ext cx="1857375" cy="152400"/>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t-IT"/>
            </a:p>
          </p:txBody>
        </p:sp>
        <p:sp>
          <p:nvSpPr>
            <p:cNvPr id="7" name="AutoShape 8">
              <a:extLst>
                <a:ext uri="{FF2B5EF4-FFF2-40B4-BE49-F238E27FC236}">
                  <a16:creationId xmlns:a16="http://schemas.microsoft.com/office/drawing/2014/main" id="{834EA60C-B35F-4A0F-B1BD-3FBDA5A524F9}"/>
                </a:ext>
              </a:extLst>
            </p:cNvPr>
            <p:cNvSpPr>
              <a:spLocks noChangeArrowheads="1"/>
            </p:cNvSpPr>
            <p:nvPr/>
          </p:nvSpPr>
          <p:spPr bwMode="auto">
            <a:xfrm>
              <a:off x="14288" y="744538"/>
              <a:ext cx="657225" cy="295275"/>
            </a:xfrm>
            <a:prstGeom prst="leftArrow">
              <a:avLst>
                <a:gd name="adj1" fmla="val 50000"/>
                <a:gd name="adj2" fmla="val 55645"/>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t-IT"/>
            </a:p>
          </p:txBody>
        </p:sp>
      </p:grpSp>
      <p:sp>
        <p:nvSpPr>
          <p:cNvPr id="17" name="Titolo 1">
            <a:extLst>
              <a:ext uri="{FF2B5EF4-FFF2-40B4-BE49-F238E27FC236}">
                <a16:creationId xmlns:a16="http://schemas.microsoft.com/office/drawing/2014/main" id="{89438796-1212-427E-9293-6A57B142C093}"/>
              </a:ext>
            </a:extLst>
          </p:cNvPr>
          <p:cNvSpPr>
            <a:spLocks noGrp="1"/>
          </p:cNvSpPr>
          <p:nvPr>
            <p:ph type="title"/>
          </p:nvPr>
        </p:nvSpPr>
        <p:spPr>
          <a:xfrm>
            <a:off x="321469" y="32913"/>
            <a:ext cx="8229600" cy="1139825"/>
          </a:xfrm>
        </p:spPr>
        <p:txBody>
          <a:bodyPr/>
          <a:lstStyle/>
          <a:p>
            <a:r>
              <a:rPr lang="it-IT" dirty="0"/>
              <a:t>Progetto 8 (bonus)</a:t>
            </a:r>
          </a:p>
        </p:txBody>
      </p:sp>
    </p:spTree>
    <p:extLst>
      <p:ext uri="{BB962C8B-B14F-4D97-AF65-F5344CB8AC3E}">
        <p14:creationId xmlns:p14="http://schemas.microsoft.com/office/powerpoint/2010/main" val="263022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EFADE201-6551-4A64-B0A7-6C31D184B32C}"/>
              </a:ext>
            </a:extLst>
          </p:cNvPr>
          <p:cNvSpPr>
            <a:spLocks noGrp="1" noChangeArrowheads="1"/>
          </p:cNvSpPr>
          <p:nvPr>
            <p:ph idx="1"/>
          </p:nvPr>
        </p:nvSpPr>
        <p:spPr bwMode="auto">
          <a:xfrm>
            <a:off x="457199" y="1066150"/>
            <a:ext cx="8229601" cy="567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286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28600" algn="just" defTabSz="914400" rtl="0" eaLnBrk="0" fontAlgn="base" latinLnBrk="0" hangingPunct="0">
              <a:lnSpc>
                <a:spcPts val="1900"/>
              </a:lnSpc>
              <a:spcBef>
                <a:spcPct val="0"/>
              </a:spcBef>
              <a:spcAft>
                <a:spcPct val="0"/>
              </a:spcAft>
              <a:buClrTx/>
              <a:buSzTx/>
              <a:buFontTx/>
              <a:buNone/>
              <a:tabLst/>
            </a:pPr>
            <a:r>
              <a:rPr kumimoji="0" lang="it-IT" altLang="it-IT" sz="1400" b="1"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I clienti di un ufficio postale possono prenotarsi a due turni differenti e – a tal scopo – ritirano un biglietto con una lettera e con un numero. I numeri sono sequenziali e vanno da 0 a 99 per ripetersi successivamente. La lettera può essere una “c”, qualora il cliente desideri mettersi a turno per servizi “Banco Posta” (conti correnti, pagamenti, etc.), oppure una “b” se il turno scelto è quello dei “Servizi Postali” (ritiro pacchi, invio lettere, raccomandate, etc.). Il numero ovviamente indica la propria posizione nel turno prescelto.</a:t>
            </a:r>
            <a:endParaRPr kumimoji="0" lang="it-IT" altLang="it-IT" sz="1400" b="1" i="0" u="none" strike="noStrike" cap="none" normalizeH="0" baseline="0" dirty="0">
              <a:ln>
                <a:noFill/>
              </a:ln>
              <a:solidFill>
                <a:srgbClr val="800000"/>
              </a:solidFill>
              <a:effectLst/>
              <a:latin typeface="Arial" panose="020B0604020202020204" pitchFamily="34" charset="0"/>
            </a:endParaRPr>
          </a:p>
          <a:p>
            <a:pPr marL="0" marR="0" lvl="0" indent="228600" algn="just" defTabSz="914400" rtl="0" eaLnBrk="0" fontAlgn="base" latinLnBrk="0" hangingPunct="0">
              <a:lnSpc>
                <a:spcPts val="1900"/>
              </a:lnSpc>
              <a:spcBef>
                <a:spcPct val="0"/>
              </a:spcBef>
              <a:spcAft>
                <a:spcPct val="0"/>
              </a:spcAft>
              <a:buClrTx/>
              <a:buSzTx/>
              <a:buFontTx/>
              <a:buNone/>
              <a:tabLst/>
            </a:pPr>
            <a:r>
              <a:rPr kumimoji="0" lang="it-IT" altLang="it-IT" sz="1400" b="1"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L’ufficio ha tre sportelli e gli impiegati dispongono ciascuno di un pulsante per l’avanzamento del turno, che viene indicato alla clientela mediante un apposito display a 4 cifre: la prima cifra indica il numero dello sportello (1, 2 o 3) che ha richiesto l’avanzamento del turno e che risulta pertanto libero; la seconda cifra indica il tipo di servizio svolto dallo sportello in quel momento (“c”, o “b”); le ultime due cifre indicano la posizione del turno chiamato e ovviamente avanzano in modo progressivo da 00 a 99 (per poi ripetersi), ad ogni pressione di uno dei pulsanti da parte degli impiegati. Il cliente con il biglietto corrispondente alla lettera indicata dalla seconda cifra del display e il numero coincidente con le due ultime cifre, si può recare allo sportello indicato dalla prima cifra del suddetto display.</a:t>
            </a:r>
            <a:endParaRPr kumimoji="0" lang="it-IT" altLang="it-IT" sz="1400" b="1" i="0" u="none" strike="noStrike" cap="none" normalizeH="0" baseline="0" dirty="0">
              <a:ln>
                <a:noFill/>
              </a:ln>
              <a:solidFill>
                <a:srgbClr val="800000"/>
              </a:solidFill>
              <a:effectLst/>
              <a:latin typeface="Arial" panose="020B0604020202020204" pitchFamily="34" charset="0"/>
            </a:endParaRPr>
          </a:p>
          <a:p>
            <a:pPr marL="0" lvl="0" algn="just" eaLnBrk="0" hangingPunct="0">
              <a:lnSpc>
                <a:spcPts val="1900"/>
              </a:lnSpc>
              <a:spcBef>
                <a:spcPct val="0"/>
              </a:spcBef>
              <a:buClrTx/>
              <a:buSzTx/>
              <a:buNone/>
            </a:pPr>
            <a:r>
              <a:rPr kumimoji="0" lang="it-IT" altLang="it-IT" sz="1400" b="1"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I tre sportelli stabiliscono quale tipo di servizio chiamare (“c”, o “b”) automaticamente secondo il seguente modo: ogni quattro servizi di tipo “c”, ne viene chiamato uno di tipo “b”. Questa particolare modalità viene adottata a causa del fatto che i servizi “Banco Posta” (“c”), vengono richiesti generalmente dai clienti con una frequenza doppia rispetto ai “Servizi Postali” (“b”). Pertanto la sequenza che comparirà nelle ultime tre cifre del display sarà del tipo: c01, c02, </a:t>
            </a:r>
            <a:r>
              <a:rPr lang="it-IT" altLang="it-IT" sz="1400" b="1" dirty="0">
                <a:solidFill>
                  <a:srgbClr val="800000"/>
                </a:solidFill>
                <a:effectLst/>
                <a:ea typeface="Times New Roman" panose="02020603050405020304" pitchFamily="18" charset="0"/>
              </a:rPr>
              <a:t>c03, c04,</a:t>
            </a:r>
            <a:r>
              <a:rPr kumimoji="0" lang="it-IT" altLang="it-IT" sz="1400" b="1"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b01, </a:t>
            </a:r>
            <a:r>
              <a:rPr lang="it-IT" altLang="it-IT" sz="1400" b="1" dirty="0">
                <a:solidFill>
                  <a:srgbClr val="800000"/>
                </a:solidFill>
                <a:effectLst/>
                <a:ea typeface="Times New Roman" panose="02020603050405020304" pitchFamily="18" charset="0"/>
              </a:rPr>
              <a:t>c05, c06, c07, c08,</a:t>
            </a:r>
            <a:r>
              <a:rPr kumimoji="0" lang="it-IT" altLang="it-IT" sz="1400" b="1"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 b02, …</a:t>
            </a:r>
            <a:endParaRPr kumimoji="0" lang="it-IT" altLang="it-IT" sz="1400" b="1" i="0" u="none" strike="noStrike" cap="none" normalizeH="0" baseline="0" dirty="0">
              <a:ln>
                <a:noFill/>
              </a:ln>
              <a:solidFill>
                <a:srgbClr val="800000"/>
              </a:solidFill>
              <a:effectLst/>
              <a:latin typeface="Arial" panose="020B0604020202020204" pitchFamily="34" charset="0"/>
            </a:endParaRPr>
          </a:p>
          <a:p>
            <a:pPr marL="0" marR="0" lvl="0" indent="228600" algn="just" defTabSz="914400" rtl="0" eaLnBrk="0" fontAlgn="base" latinLnBrk="0" hangingPunct="0">
              <a:lnSpc>
                <a:spcPts val="1900"/>
              </a:lnSpc>
              <a:spcBef>
                <a:spcPct val="0"/>
              </a:spcBef>
              <a:spcAft>
                <a:spcPct val="0"/>
              </a:spcAft>
              <a:buClrTx/>
              <a:buSzTx/>
              <a:buFontTx/>
              <a:buNone/>
              <a:tabLst/>
            </a:pPr>
            <a:r>
              <a:rPr kumimoji="0" lang="it-IT" altLang="it-IT" sz="1400" b="1" i="0" u="none" strike="noStrike" cap="none" normalizeH="0" baseline="0" dirty="0">
                <a:ln>
                  <a:noFill/>
                </a:ln>
                <a:solidFill>
                  <a:srgbClr val="800000"/>
                </a:solidFill>
                <a:effectLst/>
                <a:latin typeface="Arial" panose="020B0604020202020204" pitchFamily="34" charset="0"/>
                <a:ea typeface="Times New Roman" panose="02020603050405020304" pitchFamily="18" charset="0"/>
              </a:rPr>
              <a:t>Si richiede: lo schema a blocchi dell'apparecchiatura, il progetto di ogni singolo blocco e la relazione tecnica.</a:t>
            </a:r>
            <a:endParaRPr kumimoji="0" lang="it-IT" altLang="it-IT" sz="1400" b="1" i="0" u="none" strike="noStrike" cap="none" normalizeH="0" baseline="0" dirty="0">
              <a:ln>
                <a:noFill/>
              </a:ln>
              <a:solidFill>
                <a:srgbClr val="800000"/>
              </a:solidFill>
              <a:effectLst/>
              <a:latin typeface="Arial" panose="020B0604020202020204" pitchFamily="34" charset="0"/>
            </a:endParaRPr>
          </a:p>
        </p:txBody>
      </p:sp>
      <p:sp>
        <p:nvSpPr>
          <p:cNvPr id="5" name="Titolo 1">
            <a:extLst>
              <a:ext uri="{FF2B5EF4-FFF2-40B4-BE49-F238E27FC236}">
                <a16:creationId xmlns:a16="http://schemas.microsoft.com/office/drawing/2014/main" id="{D738A790-BA9C-4383-89A8-D56C557A9016}"/>
              </a:ext>
            </a:extLst>
          </p:cNvPr>
          <p:cNvSpPr>
            <a:spLocks noGrp="1"/>
          </p:cNvSpPr>
          <p:nvPr>
            <p:ph type="title"/>
          </p:nvPr>
        </p:nvSpPr>
        <p:spPr>
          <a:xfrm>
            <a:off x="321469" y="32913"/>
            <a:ext cx="8229600" cy="1139825"/>
          </a:xfrm>
        </p:spPr>
        <p:txBody>
          <a:bodyPr/>
          <a:lstStyle/>
          <a:p>
            <a:r>
              <a:rPr lang="it-IT" dirty="0"/>
              <a:t>Progetto 9 (bonus)</a:t>
            </a:r>
          </a:p>
        </p:txBody>
      </p:sp>
    </p:spTree>
    <p:extLst>
      <p:ext uri="{BB962C8B-B14F-4D97-AF65-F5344CB8AC3E}">
        <p14:creationId xmlns:p14="http://schemas.microsoft.com/office/powerpoint/2010/main" val="1901321617"/>
      </p:ext>
    </p:extLst>
  </p:cSld>
  <p:clrMapOvr>
    <a:masterClrMapping/>
  </p:clrMapOvr>
</p:sld>
</file>

<file path=ppt/theme/theme1.xml><?xml version="1.0" encoding="utf-8"?>
<a:theme xmlns:a="http://schemas.openxmlformats.org/drawingml/2006/main" name="Antenna satellitare">
  <a:themeElements>
    <a:clrScheme name="">
      <a:dk1>
        <a:srgbClr val="0000FF"/>
      </a:dk1>
      <a:lt1>
        <a:srgbClr val="F08ADF"/>
      </a:lt1>
      <a:dk2>
        <a:srgbClr val="0000FF"/>
      </a:dk2>
      <a:lt2>
        <a:srgbClr val="638E93"/>
      </a:lt2>
      <a:accent1>
        <a:srgbClr val="CCFFFF"/>
      </a:accent1>
      <a:accent2>
        <a:srgbClr val="B3ECF7"/>
      </a:accent2>
      <a:accent3>
        <a:srgbClr val="F6C4EC"/>
      </a:accent3>
      <a:accent4>
        <a:srgbClr val="0000DA"/>
      </a:accent4>
      <a:accent5>
        <a:srgbClr val="E2FFFF"/>
      </a:accent5>
      <a:accent6>
        <a:srgbClr val="A2D6E0"/>
      </a:accent6>
      <a:hlink>
        <a:srgbClr val="FF66FF"/>
      </a:hlink>
      <a:folHlink>
        <a:srgbClr val="CC66FF"/>
      </a:folHlink>
    </a:clrScheme>
    <a:fontScheme name="Antenna satellitar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indent="270510" algn="just">
          <a:lnSpc>
            <a:spcPct val="150000"/>
          </a:lnSpc>
          <a:spcAft>
            <a:spcPts val="0"/>
          </a:spcAft>
          <a:defRPr sz="1800" dirty="0">
            <a:solidFill>
              <a:srgbClr val="800000"/>
            </a:solidFill>
            <a:latin typeface="Arial" panose="020B0604020202020204" pitchFamily="34" charset="0"/>
            <a:ea typeface="Times New Roman" panose="02020603050405020304" pitchFamily="18" charset="0"/>
            <a:cs typeface="Arial" panose="020B0604020202020204" pitchFamily="34" charset="0"/>
          </a:defRPr>
        </a:defPPr>
      </a:lstStyle>
    </a:spDef>
    <a:lnDef>
      <a:spPr bwMode="auto">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Antenna satellitare 1">
        <a:dk1>
          <a:srgbClr val="660000"/>
        </a:dk1>
        <a:lt1>
          <a:srgbClr val="FFFFFF"/>
        </a:lt1>
        <a:dk2>
          <a:srgbClr val="A80000"/>
        </a:dk2>
        <a:lt2>
          <a:srgbClr val="FFFF99"/>
        </a:lt2>
        <a:accent1>
          <a:srgbClr val="FF6600"/>
        </a:accent1>
        <a:accent2>
          <a:srgbClr val="6A0000"/>
        </a:accent2>
        <a:accent3>
          <a:srgbClr val="D1AAAA"/>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Antenna satellitare 2">
        <a:dk1>
          <a:srgbClr val="6A4700"/>
        </a:dk1>
        <a:lt1>
          <a:srgbClr val="FFFFFF"/>
        </a:lt1>
        <a:dk2>
          <a:srgbClr val="522900"/>
        </a:dk2>
        <a:lt2>
          <a:srgbClr val="FFFF99"/>
        </a:lt2>
        <a:accent1>
          <a:srgbClr val="CC9900"/>
        </a:accent1>
        <a:accent2>
          <a:srgbClr val="9C7300"/>
        </a:accent2>
        <a:accent3>
          <a:srgbClr val="B3ACAA"/>
        </a:accent3>
        <a:accent4>
          <a:srgbClr val="DADADA"/>
        </a:accent4>
        <a:accent5>
          <a:srgbClr val="E2CAAA"/>
        </a:accent5>
        <a:accent6>
          <a:srgbClr val="8D6800"/>
        </a:accent6>
        <a:hlink>
          <a:srgbClr val="FF9900"/>
        </a:hlink>
        <a:folHlink>
          <a:srgbClr val="FFFF66"/>
        </a:folHlink>
      </a:clrScheme>
      <a:clrMap bg1="dk2" tx1="lt1" bg2="dk1" tx2="lt2" accent1="accent1" accent2="accent2" accent3="accent3" accent4="accent4" accent5="accent5" accent6="accent6" hlink="hlink" folHlink="folHlink"/>
    </a:extraClrScheme>
    <a:extraClrScheme>
      <a:clrScheme name="Antenna satellitare 3">
        <a:dk1>
          <a:srgbClr val="495630"/>
        </a:dk1>
        <a:lt1>
          <a:srgbClr val="FFFFCC"/>
        </a:lt1>
        <a:dk2>
          <a:srgbClr val="2D361C"/>
        </a:dk2>
        <a:lt2>
          <a:srgbClr val="BAD38D"/>
        </a:lt2>
        <a:accent1>
          <a:srgbClr val="68803E"/>
        </a:accent1>
        <a:accent2>
          <a:srgbClr val="556636"/>
        </a:accent2>
        <a:accent3>
          <a:srgbClr val="ADAEAB"/>
        </a:accent3>
        <a:accent4>
          <a:srgbClr val="DADAAE"/>
        </a:accent4>
        <a:accent5>
          <a:srgbClr val="B9C0AF"/>
        </a:accent5>
        <a:accent6>
          <a:srgbClr val="4C5C30"/>
        </a:accent6>
        <a:hlink>
          <a:srgbClr val="339933"/>
        </a:hlink>
        <a:folHlink>
          <a:srgbClr val="D9D400"/>
        </a:folHlink>
      </a:clrScheme>
      <a:clrMap bg1="dk2" tx1="lt1" bg2="dk1" tx2="lt2" accent1="accent1" accent2="accent2" accent3="accent3" accent4="accent4" accent5="accent5" accent6="accent6" hlink="hlink" folHlink="folHlink"/>
    </a:extraClrScheme>
    <a:extraClrScheme>
      <a:clrScheme name="Antenna satellitare 4">
        <a:dk1>
          <a:srgbClr val="666A5C"/>
        </a:dk1>
        <a:lt1>
          <a:srgbClr val="FFFFFF"/>
        </a:lt1>
        <a:dk2>
          <a:srgbClr val="757868"/>
        </a:dk2>
        <a:lt2>
          <a:srgbClr val="C4C3AA"/>
        </a:lt2>
        <a:accent1>
          <a:srgbClr val="9AC2C0"/>
        </a:accent1>
        <a:accent2>
          <a:srgbClr val="4D4F45"/>
        </a:accent2>
        <a:accent3>
          <a:srgbClr val="BDBEB9"/>
        </a:accent3>
        <a:accent4>
          <a:srgbClr val="DADADA"/>
        </a:accent4>
        <a:accent5>
          <a:srgbClr val="CADDDC"/>
        </a:accent5>
        <a:accent6>
          <a:srgbClr val="45473E"/>
        </a:accent6>
        <a:hlink>
          <a:srgbClr val="009999"/>
        </a:hlink>
        <a:folHlink>
          <a:srgbClr val="BFCB4F"/>
        </a:folHlink>
      </a:clrScheme>
      <a:clrMap bg1="dk2" tx1="lt1" bg2="dk1" tx2="lt2" accent1="accent1" accent2="accent2" accent3="accent3" accent4="accent4" accent5="accent5" accent6="accent6" hlink="hlink" folHlink="folHlink"/>
    </a:extraClrScheme>
    <a:extraClrScheme>
      <a:clrScheme name="Antenna satellitare 5">
        <a:dk1>
          <a:srgbClr val="006664"/>
        </a:dk1>
        <a:lt1>
          <a:srgbClr val="FFFFFF"/>
        </a:lt1>
        <a:dk2>
          <a:srgbClr val="00908D"/>
        </a:dk2>
        <a:lt2>
          <a:srgbClr val="ADE5CD"/>
        </a:lt2>
        <a:accent1>
          <a:srgbClr val="00CCFF"/>
        </a:accent1>
        <a:accent2>
          <a:srgbClr val="006666"/>
        </a:accent2>
        <a:accent3>
          <a:srgbClr val="AAC6C5"/>
        </a:accent3>
        <a:accent4>
          <a:srgbClr val="DADADA"/>
        </a:accent4>
        <a:accent5>
          <a:srgbClr val="AAE2FF"/>
        </a:accent5>
        <a:accent6>
          <a:srgbClr val="005C5C"/>
        </a:accent6>
        <a:hlink>
          <a:srgbClr val="6DD8DB"/>
        </a:hlink>
        <a:folHlink>
          <a:srgbClr val="C5E2FF"/>
        </a:folHlink>
      </a:clrScheme>
      <a:clrMap bg1="dk2" tx1="lt1" bg2="dk1" tx2="lt2" accent1="accent1" accent2="accent2" accent3="accent3" accent4="accent4" accent5="accent5" accent6="accent6" hlink="hlink" folHlink="folHlink"/>
    </a:extraClrScheme>
    <a:extraClrScheme>
      <a:clrScheme name="Antenna satellitare 6">
        <a:dk1>
          <a:srgbClr val="000000"/>
        </a:dk1>
        <a:lt1>
          <a:srgbClr val="DDDCC5"/>
        </a:lt1>
        <a:dk2>
          <a:srgbClr val="000000"/>
        </a:dk2>
        <a:lt2>
          <a:srgbClr val="B9B695"/>
        </a:lt2>
        <a:accent1>
          <a:srgbClr val="EAEBE9"/>
        </a:accent1>
        <a:accent2>
          <a:srgbClr val="BFBFAB"/>
        </a:accent2>
        <a:accent3>
          <a:srgbClr val="EBEBDF"/>
        </a:accent3>
        <a:accent4>
          <a:srgbClr val="000000"/>
        </a:accent4>
        <a:accent5>
          <a:srgbClr val="F3F3F2"/>
        </a:accent5>
        <a:accent6>
          <a:srgbClr val="ADAD9B"/>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Antenna satellitare 7">
        <a:dk1>
          <a:srgbClr val="000000"/>
        </a:dk1>
        <a:lt1>
          <a:srgbClr val="FFFFFF"/>
        </a:lt1>
        <a:dk2>
          <a:srgbClr val="000000"/>
        </a:dk2>
        <a:lt2>
          <a:srgbClr val="B2B2B2"/>
        </a:lt2>
        <a:accent1>
          <a:srgbClr val="336699"/>
        </a:accent1>
        <a:accent2>
          <a:srgbClr val="5F5F5F"/>
        </a:accent2>
        <a:accent3>
          <a:srgbClr val="AAAAAA"/>
        </a:accent3>
        <a:accent4>
          <a:srgbClr val="DADADA"/>
        </a:accent4>
        <a:accent5>
          <a:srgbClr val="ADB8CA"/>
        </a:accent5>
        <a:accent6>
          <a:srgbClr val="555555"/>
        </a:accent6>
        <a:hlink>
          <a:srgbClr val="BBE5FF"/>
        </a:hlink>
        <a:folHlink>
          <a:srgbClr val="B6B3E1"/>
        </a:folHlink>
      </a:clrScheme>
      <a:clrMap bg1="dk2" tx1="lt1" bg2="dk1" tx2="lt2" accent1="accent1" accent2="accent2" accent3="accent3" accent4="accent4" accent5="accent5" accent6="accent6" hlink="hlink" folHlink="folHlink"/>
    </a:extraClrScheme>
    <a:extraClrScheme>
      <a:clrScheme name="Antenna satellitare 8">
        <a:dk1>
          <a:srgbClr val="000090"/>
        </a:dk1>
        <a:lt1>
          <a:srgbClr val="EAEAEA"/>
        </a:lt1>
        <a:dk2>
          <a:srgbClr val="3A3AB2"/>
        </a:dk2>
        <a:lt2>
          <a:srgbClr val="CAD4DC"/>
        </a:lt2>
        <a:accent1>
          <a:srgbClr val="3974AF"/>
        </a:accent1>
        <a:accent2>
          <a:srgbClr val="232369"/>
        </a:accent2>
        <a:accent3>
          <a:srgbClr val="AEAED5"/>
        </a:accent3>
        <a:accent4>
          <a:srgbClr val="C8C8C8"/>
        </a:accent4>
        <a:accent5>
          <a:srgbClr val="AEBCD4"/>
        </a:accent5>
        <a:accent6>
          <a:srgbClr val="1F1F5E"/>
        </a:accent6>
        <a:hlink>
          <a:srgbClr val="00CCFF"/>
        </a:hlink>
        <a:folHlink>
          <a:srgbClr val="6699FF"/>
        </a:folHlink>
      </a:clrScheme>
      <a:clrMap bg1="dk2" tx1="lt1" bg2="dk1" tx2="lt2" accent1="accent1" accent2="accent2" accent3="accent3" accent4="accent4" accent5="accent5" accent6="accent6" hlink="hlink" folHlink="folHlink"/>
    </a:extraClrScheme>
    <a:extraClrScheme>
      <a:clrScheme name="Antenna satellitare 9">
        <a:dk1>
          <a:srgbClr val="9C9C9C"/>
        </a:dk1>
        <a:lt1>
          <a:srgbClr val="FFFFFF"/>
        </a:lt1>
        <a:dk2>
          <a:srgbClr val="8696CA"/>
        </a:dk2>
        <a:lt2>
          <a:srgbClr val="FFFFFF"/>
        </a:lt2>
        <a:accent1>
          <a:srgbClr val="97D1D5"/>
        </a:accent1>
        <a:accent2>
          <a:srgbClr val="666699"/>
        </a:accent2>
        <a:accent3>
          <a:srgbClr val="C3C9E1"/>
        </a:accent3>
        <a:accent4>
          <a:srgbClr val="DADADA"/>
        </a:accent4>
        <a:accent5>
          <a:srgbClr val="C9E5E7"/>
        </a:accent5>
        <a:accent6>
          <a:srgbClr val="5C5C8A"/>
        </a:accent6>
        <a:hlink>
          <a:srgbClr val="0000FF"/>
        </a:hlink>
        <a:folHlink>
          <a:srgbClr val="0099FF"/>
        </a:folHlink>
      </a:clrScheme>
      <a:clrMap bg1="dk2" tx1="lt1" bg2="dk1" tx2="lt2" accent1="accent1" accent2="accent2" accent3="accent3" accent4="accent4" accent5="accent5" accent6="accent6" hlink="hlink" folHlink="folHlink"/>
    </a:extraClrScheme>
    <a:extraClrScheme>
      <a:clrScheme name="Antenna satellitare 10">
        <a:dk1>
          <a:srgbClr val="660000"/>
        </a:dk1>
        <a:lt1>
          <a:srgbClr val="FFFFFF"/>
        </a:lt1>
        <a:dk2>
          <a:srgbClr val="F4BF70"/>
        </a:dk2>
        <a:lt2>
          <a:srgbClr val="FFFF99"/>
        </a:lt2>
        <a:accent1>
          <a:srgbClr val="FF6600"/>
        </a:accent1>
        <a:accent2>
          <a:srgbClr val="6A0000"/>
        </a:accent2>
        <a:accent3>
          <a:srgbClr val="F8DCBB"/>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Antenna satellitare 11">
        <a:dk1>
          <a:srgbClr val="008000"/>
        </a:dk1>
        <a:lt1>
          <a:srgbClr val="F4BF70"/>
        </a:lt1>
        <a:dk2>
          <a:srgbClr val="008000"/>
        </a:dk2>
        <a:lt2>
          <a:srgbClr val="660000"/>
        </a:lt2>
        <a:accent1>
          <a:srgbClr val="FF6600"/>
        </a:accent1>
        <a:accent2>
          <a:srgbClr val="EA0000"/>
        </a:accent2>
        <a:accent3>
          <a:srgbClr val="F8DCBB"/>
        </a:accent3>
        <a:accent4>
          <a:srgbClr val="006C00"/>
        </a:accent4>
        <a:accent5>
          <a:srgbClr val="FFB8AA"/>
        </a:accent5>
        <a:accent6>
          <a:srgbClr val="D40000"/>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Antenna satellitare 12">
        <a:dk1>
          <a:srgbClr val="008000"/>
        </a:dk1>
        <a:lt1>
          <a:srgbClr val="F4BF70"/>
        </a:lt1>
        <a:dk2>
          <a:srgbClr val="008000"/>
        </a:dk2>
        <a:lt2>
          <a:srgbClr val="660000"/>
        </a:lt2>
        <a:accent1>
          <a:srgbClr val="FF6600"/>
        </a:accent1>
        <a:accent2>
          <a:srgbClr val="FF3535"/>
        </a:accent2>
        <a:accent3>
          <a:srgbClr val="F8DCBB"/>
        </a:accent3>
        <a:accent4>
          <a:srgbClr val="006C00"/>
        </a:accent4>
        <a:accent5>
          <a:srgbClr val="FFB8AA"/>
        </a:accent5>
        <a:accent6>
          <a:srgbClr val="E72F2F"/>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Antenna satellitare 13">
        <a:dk1>
          <a:srgbClr val="0033CC"/>
        </a:dk1>
        <a:lt1>
          <a:srgbClr val="FFFFCB"/>
        </a:lt1>
        <a:dk2>
          <a:srgbClr val="0033CC"/>
        </a:dk2>
        <a:lt2>
          <a:srgbClr val="0F6501"/>
        </a:lt2>
        <a:accent1>
          <a:srgbClr val="FF6600"/>
        </a:accent1>
        <a:accent2>
          <a:srgbClr val="F7AD41"/>
        </a:accent2>
        <a:accent3>
          <a:srgbClr val="FFFFE2"/>
        </a:accent3>
        <a:accent4>
          <a:srgbClr val="002AAE"/>
        </a:accent4>
        <a:accent5>
          <a:srgbClr val="FFB8AA"/>
        </a:accent5>
        <a:accent6>
          <a:srgbClr val="E09C3A"/>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Antenna satellitare 14">
        <a:dk1>
          <a:srgbClr val="CC0000"/>
        </a:dk1>
        <a:lt1>
          <a:srgbClr val="AFE3E9"/>
        </a:lt1>
        <a:dk2>
          <a:srgbClr val="CC0000"/>
        </a:dk2>
        <a:lt2>
          <a:srgbClr val="B48491"/>
        </a:lt2>
        <a:accent1>
          <a:srgbClr val="97D1D5"/>
        </a:accent1>
        <a:accent2>
          <a:srgbClr val="3366FF"/>
        </a:accent2>
        <a:accent3>
          <a:srgbClr val="D4EFF2"/>
        </a:accent3>
        <a:accent4>
          <a:srgbClr val="AE0000"/>
        </a:accent4>
        <a:accent5>
          <a:srgbClr val="C9E5E7"/>
        </a:accent5>
        <a:accent6>
          <a:srgbClr val="2D5CE7"/>
        </a:accent6>
        <a:hlink>
          <a:srgbClr val="0000FF"/>
        </a:hlink>
        <a:folHlink>
          <a:srgbClr val="0099FF"/>
        </a:folHlink>
      </a:clrScheme>
      <a:clrMap bg1="lt1" tx1="dk1" bg2="lt2" tx2="dk2" accent1="accent1" accent2="accent2" accent3="accent3" accent4="accent4" accent5="accent5" accent6="accent6" hlink="hlink" folHlink="folHlink"/>
    </a:extraClrScheme>
    <a:extraClrScheme>
      <a:clrScheme name="Antenna satellitare 15">
        <a:dk1>
          <a:srgbClr val="660000"/>
        </a:dk1>
        <a:lt1>
          <a:srgbClr val="FFFFFF"/>
        </a:lt1>
        <a:dk2>
          <a:srgbClr val="F08ADF"/>
        </a:dk2>
        <a:lt2>
          <a:srgbClr val="FFFF99"/>
        </a:lt2>
        <a:accent1>
          <a:srgbClr val="FF6600"/>
        </a:accent1>
        <a:accent2>
          <a:srgbClr val="6A0000"/>
        </a:accent2>
        <a:accent3>
          <a:srgbClr val="F6C4EC"/>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Antenna satellitare 16">
        <a:dk1>
          <a:srgbClr val="0000FF"/>
        </a:dk1>
        <a:lt1>
          <a:srgbClr val="F08ADF"/>
        </a:lt1>
        <a:dk2>
          <a:srgbClr val="FFFF99"/>
        </a:dk2>
        <a:lt2>
          <a:srgbClr val="660000"/>
        </a:lt2>
        <a:accent1>
          <a:srgbClr val="FF6600"/>
        </a:accent1>
        <a:accent2>
          <a:srgbClr val="6A0000"/>
        </a:accent2>
        <a:accent3>
          <a:srgbClr val="F6C4EC"/>
        </a:accent3>
        <a:accent4>
          <a:srgbClr val="0000DA"/>
        </a:accent4>
        <a:accent5>
          <a:srgbClr val="FFB8AA"/>
        </a:accent5>
        <a:accent6>
          <a:srgbClr val="5F0000"/>
        </a:accent6>
        <a:hlink>
          <a:srgbClr val="FFCC00"/>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3_Circuiti di temporizzazione" id="{0772DA41-43BB-4B75-BF72-026B8865F248}" vid="{3EBCC2CD-F4E2-4BBD-867C-14CD16E57A00}"/>
    </a:ext>
  </a:extLst>
</a:theme>
</file>

<file path=ppt/theme/theme2.xml><?xml version="1.0" encoding="utf-8"?>
<a:theme xmlns:a="http://schemas.openxmlformats.org/drawingml/2006/main" name="1_Antenna satellitare">
  <a:themeElements>
    <a:clrScheme name="">
      <a:dk1>
        <a:srgbClr val="0000FF"/>
      </a:dk1>
      <a:lt1>
        <a:srgbClr val="F08ADF"/>
      </a:lt1>
      <a:dk2>
        <a:srgbClr val="0000FF"/>
      </a:dk2>
      <a:lt2>
        <a:srgbClr val="638E93"/>
      </a:lt2>
      <a:accent1>
        <a:srgbClr val="CCFFFF"/>
      </a:accent1>
      <a:accent2>
        <a:srgbClr val="B3ECF7"/>
      </a:accent2>
      <a:accent3>
        <a:srgbClr val="F6C4EC"/>
      </a:accent3>
      <a:accent4>
        <a:srgbClr val="0000DA"/>
      </a:accent4>
      <a:accent5>
        <a:srgbClr val="E2FFFF"/>
      </a:accent5>
      <a:accent6>
        <a:srgbClr val="A2D6E0"/>
      </a:accent6>
      <a:hlink>
        <a:srgbClr val="FF66FF"/>
      </a:hlink>
      <a:folHlink>
        <a:srgbClr val="CC66FF"/>
      </a:folHlink>
    </a:clrScheme>
    <a:fontScheme name="Antenna satellitar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4925">
          <a:solidFill>
            <a:srgbClr val="000000"/>
          </a:solidFill>
        </a:ln>
      </a:spPr>
      <a:bodyPr rtlCol="0" anchor="ctr"/>
      <a:lstStyle>
        <a:defPPr algn="ctr">
          <a:defRPr/>
        </a:defPPr>
      </a:lstStyle>
    </a:spDef>
    <a:lnDef>
      <a:spPr bwMode="auto">
        <a:noFill/>
        <a:ln w="222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Antenna satellitare 1">
        <a:dk1>
          <a:srgbClr val="660000"/>
        </a:dk1>
        <a:lt1>
          <a:srgbClr val="FFFFFF"/>
        </a:lt1>
        <a:dk2>
          <a:srgbClr val="A80000"/>
        </a:dk2>
        <a:lt2>
          <a:srgbClr val="FFFF99"/>
        </a:lt2>
        <a:accent1>
          <a:srgbClr val="FF6600"/>
        </a:accent1>
        <a:accent2>
          <a:srgbClr val="6A0000"/>
        </a:accent2>
        <a:accent3>
          <a:srgbClr val="D1AAAA"/>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Antenna satellitare 2">
        <a:dk1>
          <a:srgbClr val="6A4700"/>
        </a:dk1>
        <a:lt1>
          <a:srgbClr val="FFFFFF"/>
        </a:lt1>
        <a:dk2>
          <a:srgbClr val="522900"/>
        </a:dk2>
        <a:lt2>
          <a:srgbClr val="FFFF99"/>
        </a:lt2>
        <a:accent1>
          <a:srgbClr val="CC9900"/>
        </a:accent1>
        <a:accent2>
          <a:srgbClr val="9C7300"/>
        </a:accent2>
        <a:accent3>
          <a:srgbClr val="B3ACAA"/>
        </a:accent3>
        <a:accent4>
          <a:srgbClr val="DADADA"/>
        </a:accent4>
        <a:accent5>
          <a:srgbClr val="E2CAAA"/>
        </a:accent5>
        <a:accent6>
          <a:srgbClr val="8D6800"/>
        </a:accent6>
        <a:hlink>
          <a:srgbClr val="FF9900"/>
        </a:hlink>
        <a:folHlink>
          <a:srgbClr val="FFFF66"/>
        </a:folHlink>
      </a:clrScheme>
      <a:clrMap bg1="dk2" tx1="lt1" bg2="dk1" tx2="lt2" accent1="accent1" accent2="accent2" accent3="accent3" accent4="accent4" accent5="accent5" accent6="accent6" hlink="hlink" folHlink="folHlink"/>
    </a:extraClrScheme>
    <a:extraClrScheme>
      <a:clrScheme name="Antenna satellitare 3">
        <a:dk1>
          <a:srgbClr val="495630"/>
        </a:dk1>
        <a:lt1>
          <a:srgbClr val="FFFFCC"/>
        </a:lt1>
        <a:dk2>
          <a:srgbClr val="2D361C"/>
        </a:dk2>
        <a:lt2>
          <a:srgbClr val="BAD38D"/>
        </a:lt2>
        <a:accent1>
          <a:srgbClr val="68803E"/>
        </a:accent1>
        <a:accent2>
          <a:srgbClr val="556636"/>
        </a:accent2>
        <a:accent3>
          <a:srgbClr val="ADAEAB"/>
        </a:accent3>
        <a:accent4>
          <a:srgbClr val="DADAAE"/>
        </a:accent4>
        <a:accent5>
          <a:srgbClr val="B9C0AF"/>
        </a:accent5>
        <a:accent6>
          <a:srgbClr val="4C5C30"/>
        </a:accent6>
        <a:hlink>
          <a:srgbClr val="339933"/>
        </a:hlink>
        <a:folHlink>
          <a:srgbClr val="D9D400"/>
        </a:folHlink>
      </a:clrScheme>
      <a:clrMap bg1="dk2" tx1="lt1" bg2="dk1" tx2="lt2" accent1="accent1" accent2="accent2" accent3="accent3" accent4="accent4" accent5="accent5" accent6="accent6" hlink="hlink" folHlink="folHlink"/>
    </a:extraClrScheme>
    <a:extraClrScheme>
      <a:clrScheme name="Antenna satellitare 4">
        <a:dk1>
          <a:srgbClr val="666A5C"/>
        </a:dk1>
        <a:lt1>
          <a:srgbClr val="FFFFFF"/>
        </a:lt1>
        <a:dk2>
          <a:srgbClr val="757868"/>
        </a:dk2>
        <a:lt2>
          <a:srgbClr val="C4C3AA"/>
        </a:lt2>
        <a:accent1>
          <a:srgbClr val="9AC2C0"/>
        </a:accent1>
        <a:accent2>
          <a:srgbClr val="4D4F45"/>
        </a:accent2>
        <a:accent3>
          <a:srgbClr val="BDBEB9"/>
        </a:accent3>
        <a:accent4>
          <a:srgbClr val="DADADA"/>
        </a:accent4>
        <a:accent5>
          <a:srgbClr val="CADDDC"/>
        </a:accent5>
        <a:accent6>
          <a:srgbClr val="45473E"/>
        </a:accent6>
        <a:hlink>
          <a:srgbClr val="009999"/>
        </a:hlink>
        <a:folHlink>
          <a:srgbClr val="BFCB4F"/>
        </a:folHlink>
      </a:clrScheme>
      <a:clrMap bg1="dk2" tx1="lt1" bg2="dk1" tx2="lt2" accent1="accent1" accent2="accent2" accent3="accent3" accent4="accent4" accent5="accent5" accent6="accent6" hlink="hlink" folHlink="folHlink"/>
    </a:extraClrScheme>
    <a:extraClrScheme>
      <a:clrScheme name="Antenna satellitare 5">
        <a:dk1>
          <a:srgbClr val="006664"/>
        </a:dk1>
        <a:lt1>
          <a:srgbClr val="FFFFFF"/>
        </a:lt1>
        <a:dk2>
          <a:srgbClr val="00908D"/>
        </a:dk2>
        <a:lt2>
          <a:srgbClr val="ADE5CD"/>
        </a:lt2>
        <a:accent1>
          <a:srgbClr val="00CCFF"/>
        </a:accent1>
        <a:accent2>
          <a:srgbClr val="006666"/>
        </a:accent2>
        <a:accent3>
          <a:srgbClr val="AAC6C5"/>
        </a:accent3>
        <a:accent4>
          <a:srgbClr val="DADADA"/>
        </a:accent4>
        <a:accent5>
          <a:srgbClr val="AAE2FF"/>
        </a:accent5>
        <a:accent6>
          <a:srgbClr val="005C5C"/>
        </a:accent6>
        <a:hlink>
          <a:srgbClr val="6DD8DB"/>
        </a:hlink>
        <a:folHlink>
          <a:srgbClr val="C5E2FF"/>
        </a:folHlink>
      </a:clrScheme>
      <a:clrMap bg1="dk2" tx1="lt1" bg2="dk1" tx2="lt2" accent1="accent1" accent2="accent2" accent3="accent3" accent4="accent4" accent5="accent5" accent6="accent6" hlink="hlink" folHlink="folHlink"/>
    </a:extraClrScheme>
    <a:extraClrScheme>
      <a:clrScheme name="Antenna satellitare 6">
        <a:dk1>
          <a:srgbClr val="000000"/>
        </a:dk1>
        <a:lt1>
          <a:srgbClr val="DDDCC5"/>
        </a:lt1>
        <a:dk2>
          <a:srgbClr val="000000"/>
        </a:dk2>
        <a:lt2>
          <a:srgbClr val="B9B695"/>
        </a:lt2>
        <a:accent1>
          <a:srgbClr val="EAEBE9"/>
        </a:accent1>
        <a:accent2>
          <a:srgbClr val="BFBFAB"/>
        </a:accent2>
        <a:accent3>
          <a:srgbClr val="EBEBDF"/>
        </a:accent3>
        <a:accent4>
          <a:srgbClr val="000000"/>
        </a:accent4>
        <a:accent5>
          <a:srgbClr val="F3F3F2"/>
        </a:accent5>
        <a:accent6>
          <a:srgbClr val="ADAD9B"/>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Antenna satellitare 7">
        <a:dk1>
          <a:srgbClr val="000000"/>
        </a:dk1>
        <a:lt1>
          <a:srgbClr val="FFFFFF"/>
        </a:lt1>
        <a:dk2>
          <a:srgbClr val="000000"/>
        </a:dk2>
        <a:lt2>
          <a:srgbClr val="B2B2B2"/>
        </a:lt2>
        <a:accent1>
          <a:srgbClr val="336699"/>
        </a:accent1>
        <a:accent2>
          <a:srgbClr val="5F5F5F"/>
        </a:accent2>
        <a:accent3>
          <a:srgbClr val="AAAAAA"/>
        </a:accent3>
        <a:accent4>
          <a:srgbClr val="DADADA"/>
        </a:accent4>
        <a:accent5>
          <a:srgbClr val="ADB8CA"/>
        </a:accent5>
        <a:accent6>
          <a:srgbClr val="555555"/>
        </a:accent6>
        <a:hlink>
          <a:srgbClr val="BBE5FF"/>
        </a:hlink>
        <a:folHlink>
          <a:srgbClr val="B6B3E1"/>
        </a:folHlink>
      </a:clrScheme>
      <a:clrMap bg1="dk2" tx1="lt1" bg2="dk1" tx2="lt2" accent1="accent1" accent2="accent2" accent3="accent3" accent4="accent4" accent5="accent5" accent6="accent6" hlink="hlink" folHlink="folHlink"/>
    </a:extraClrScheme>
    <a:extraClrScheme>
      <a:clrScheme name="Antenna satellitare 8">
        <a:dk1>
          <a:srgbClr val="000090"/>
        </a:dk1>
        <a:lt1>
          <a:srgbClr val="EAEAEA"/>
        </a:lt1>
        <a:dk2>
          <a:srgbClr val="3A3AB2"/>
        </a:dk2>
        <a:lt2>
          <a:srgbClr val="CAD4DC"/>
        </a:lt2>
        <a:accent1>
          <a:srgbClr val="3974AF"/>
        </a:accent1>
        <a:accent2>
          <a:srgbClr val="232369"/>
        </a:accent2>
        <a:accent3>
          <a:srgbClr val="AEAED5"/>
        </a:accent3>
        <a:accent4>
          <a:srgbClr val="C8C8C8"/>
        </a:accent4>
        <a:accent5>
          <a:srgbClr val="AEBCD4"/>
        </a:accent5>
        <a:accent6>
          <a:srgbClr val="1F1F5E"/>
        </a:accent6>
        <a:hlink>
          <a:srgbClr val="00CCFF"/>
        </a:hlink>
        <a:folHlink>
          <a:srgbClr val="6699FF"/>
        </a:folHlink>
      </a:clrScheme>
      <a:clrMap bg1="dk2" tx1="lt1" bg2="dk1" tx2="lt2" accent1="accent1" accent2="accent2" accent3="accent3" accent4="accent4" accent5="accent5" accent6="accent6" hlink="hlink" folHlink="folHlink"/>
    </a:extraClrScheme>
    <a:extraClrScheme>
      <a:clrScheme name="Antenna satellitare 9">
        <a:dk1>
          <a:srgbClr val="9C9C9C"/>
        </a:dk1>
        <a:lt1>
          <a:srgbClr val="FFFFFF"/>
        </a:lt1>
        <a:dk2>
          <a:srgbClr val="8696CA"/>
        </a:dk2>
        <a:lt2>
          <a:srgbClr val="FFFFFF"/>
        </a:lt2>
        <a:accent1>
          <a:srgbClr val="97D1D5"/>
        </a:accent1>
        <a:accent2>
          <a:srgbClr val="666699"/>
        </a:accent2>
        <a:accent3>
          <a:srgbClr val="C3C9E1"/>
        </a:accent3>
        <a:accent4>
          <a:srgbClr val="DADADA"/>
        </a:accent4>
        <a:accent5>
          <a:srgbClr val="C9E5E7"/>
        </a:accent5>
        <a:accent6>
          <a:srgbClr val="5C5C8A"/>
        </a:accent6>
        <a:hlink>
          <a:srgbClr val="0000FF"/>
        </a:hlink>
        <a:folHlink>
          <a:srgbClr val="0099FF"/>
        </a:folHlink>
      </a:clrScheme>
      <a:clrMap bg1="dk2" tx1="lt1" bg2="dk1" tx2="lt2" accent1="accent1" accent2="accent2" accent3="accent3" accent4="accent4" accent5="accent5" accent6="accent6" hlink="hlink" folHlink="folHlink"/>
    </a:extraClrScheme>
    <a:extraClrScheme>
      <a:clrScheme name="Antenna satellitare 10">
        <a:dk1>
          <a:srgbClr val="660000"/>
        </a:dk1>
        <a:lt1>
          <a:srgbClr val="FFFFFF"/>
        </a:lt1>
        <a:dk2>
          <a:srgbClr val="F4BF70"/>
        </a:dk2>
        <a:lt2>
          <a:srgbClr val="FFFF99"/>
        </a:lt2>
        <a:accent1>
          <a:srgbClr val="FF6600"/>
        </a:accent1>
        <a:accent2>
          <a:srgbClr val="6A0000"/>
        </a:accent2>
        <a:accent3>
          <a:srgbClr val="F8DCBB"/>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Antenna satellitare 11">
        <a:dk1>
          <a:srgbClr val="008000"/>
        </a:dk1>
        <a:lt1>
          <a:srgbClr val="F4BF70"/>
        </a:lt1>
        <a:dk2>
          <a:srgbClr val="008000"/>
        </a:dk2>
        <a:lt2>
          <a:srgbClr val="660000"/>
        </a:lt2>
        <a:accent1>
          <a:srgbClr val="FF6600"/>
        </a:accent1>
        <a:accent2>
          <a:srgbClr val="EA0000"/>
        </a:accent2>
        <a:accent3>
          <a:srgbClr val="F8DCBB"/>
        </a:accent3>
        <a:accent4>
          <a:srgbClr val="006C00"/>
        </a:accent4>
        <a:accent5>
          <a:srgbClr val="FFB8AA"/>
        </a:accent5>
        <a:accent6>
          <a:srgbClr val="D40000"/>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Antenna satellitare 12">
        <a:dk1>
          <a:srgbClr val="008000"/>
        </a:dk1>
        <a:lt1>
          <a:srgbClr val="F4BF70"/>
        </a:lt1>
        <a:dk2>
          <a:srgbClr val="008000"/>
        </a:dk2>
        <a:lt2>
          <a:srgbClr val="660000"/>
        </a:lt2>
        <a:accent1>
          <a:srgbClr val="FF6600"/>
        </a:accent1>
        <a:accent2>
          <a:srgbClr val="FF3535"/>
        </a:accent2>
        <a:accent3>
          <a:srgbClr val="F8DCBB"/>
        </a:accent3>
        <a:accent4>
          <a:srgbClr val="006C00"/>
        </a:accent4>
        <a:accent5>
          <a:srgbClr val="FFB8AA"/>
        </a:accent5>
        <a:accent6>
          <a:srgbClr val="E72F2F"/>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Antenna satellitare 13">
        <a:dk1>
          <a:srgbClr val="0033CC"/>
        </a:dk1>
        <a:lt1>
          <a:srgbClr val="FFFFCB"/>
        </a:lt1>
        <a:dk2>
          <a:srgbClr val="0033CC"/>
        </a:dk2>
        <a:lt2>
          <a:srgbClr val="0F6501"/>
        </a:lt2>
        <a:accent1>
          <a:srgbClr val="FF6600"/>
        </a:accent1>
        <a:accent2>
          <a:srgbClr val="F7AD41"/>
        </a:accent2>
        <a:accent3>
          <a:srgbClr val="FFFFE2"/>
        </a:accent3>
        <a:accent4>
          <a:srgbClr val="002AAE"/>
        </a:accent4>
        <a:accent5>
          <a:srgbClr val="FFB8AA"/>
        </a:accent5>
        <a:accent6>
          <a:srgbClr val="E09C3A"/>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Antenna satellitare 14">
        <a:dk1>
          <a:srgbClr val="CC0000"/>
        </a:dk1>
        <a:lt1>
          <a:srgbClr val="AFE3E9"/>
        </a:lt1>
        <a:dk2>
          <a:srgbClr val="CC0000"/>
        </a:dk2>
        <a:lt2>
          <a:srgbClr val="B48491"/>
        </a:lt2>
        <a:accent1>
          <a:srgbClr val="97D1D5"/>
        </a:accent1>
        <a:accent2>
          <a:srgbClr val="3366FF"/>
        </a:accent2>
        <a:accent3>
          <a:srgbClr val="D4EFF2"/>
        </a:accent3>
        <a:accent4>
          <a:srgbClr val="AE0000"/>
        </a:accent4>
        <a:accent5>
          <a:srgbClr val="C9E5E7"/>
        </a:accent5>
        <a:accent6>
          <a:srgbClr val="2D5CE7"/>
        </a:accent6>
        <a:hlink>
          <a:srgbClr val="0000FF"/>
        </a:hlink>
        <a:folHlink>
          <a:srgbClr val="0099FF"/>
        </a:folHlink>
      </a:clrScheme>
      <a:clrMap bg1="lt1" tx1="dk1" bg2="lt2" tx2="dk2" accent1="accent1" accent2="accent2" accent3="accent3" accent4="accent4" accent5="accent5" accent6="accent6" hlink="hlink" folHlink="folHlink"/>
    </a:extraClrScheme>
    <a:extraClrScheme>
      <a:clrScheme name="Antenna satellitare 15">
        <a:dk1>
          <a:srgbClr val="660000"/>
        </a:dk1>
        <a:lt1>
          <a:srgbClr val="FFFFFF"/>
        </a:lt1>
        <a:dk2>
          <a:srgbClr val="F08ADF"/>
        </a:dk2>
        <a:lt2>
          <a:srgbClr val="FFFF99"/>
        </a:lt2>
        <a:accent1>
          <a:srgbClr val="FF6600"/>
        </a:accent1>
        <a:accent2>
          <a:srgbClr val="6A0000"/>
        </a:accent2>
        <a:accent3>
          <a:srgbClr val="F6C4EC"/>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Antenna satellitare 16">
        <a:dk1>
          <a:srgbClr val="0000FF"/>
        </a:dk1>
        <a:lt1>
          <a:srgbClr val="F08ADF"/>
        </a:lt1>
        <a:dk2>
          <a:srgbClr val="FFFF99"/>
        </a:dk2>
        <a:lt2>
          <a:srgbClr val="660000"/>
        </a:lt2>
        <a:accent1>
          <a:srgbClr val="FF6600"/>
        </a:accent1>
        <a:accent2>
          <a:srgbClr val="6A0000"/>
        </a:accent2>
        <a:accent3>
          <a:srgbClr val="F6C4EC"/>
        </a:accent3>
        <a:accent4>
          <a:srgbClr val="0000DA"/>
        </a:accent4>
        <a:accent5>
          <a:srgbClr val="FFB8AA"/>
        </a:accent5>
        <a:accent6>
          <a:srgbClr val="5F0000"/>
        </a:accent6>
        <a:hlink>
          <a:srgbClr val="FFCC00"/>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3_Circuiti di temporizzazione" id="{0772DA41-43BB-4B75-BF72-026B8865F248}" vid="{3EBCC2CD-F4E2-4BBD-867C-14CD16E57A00}"/>
    </a:ext>
  </a:extLst>
</a:theme>
</file>

<file path=docProps/app.xml><?xml version="1.0" encoding="utf-8"?>
<Properties xmlns="http://schemas.openxmlformats.org/officeDocument/2006/extended-properties" xmlns:vt="http://schemas.openxmlformats.org/officeDocument/2006/docPropsVTypes">
  <Template>modello</Template>
  <TotalTime>0</TotalTime>
  <Words>2137</Words>
  <Application>Microsoft Office PowerPoint</Application>
  <PresentationFormat>Presentazione su schermo (4:3)</PresentationFormat>
  <Paragraphs>366</Paragraphs>
  <Slides>17</Slides>
  <Notes>0</Notes>
  <HiddenSlides>0</HiddenSlides>
  <MMClips>0</MMClips>
  <ScaleCrop>false</ScaleCrop>
  <HeadingPairs>
    <vt:vector size="8" baseType="variant">
      <vt:variant>
        <vt:lpstr>Caratteri utilizzati</vt:lpstr>
      </vt:variant>
      <vt:variant>
        <vt:i4>6</vt:i4>
      </vt:variant>
      <vt:variant>
        <vt:lpstr>Tema</vt:lpstr>
      </vt:variant>
      <vt:variant>
        <vt:i4>2</vt:i4>
      </vt:variant>
      <vt:variant>
        <vt:lpstr>Server OLE incorporati</vt:lpstr>
      </vt:variant>
      <vt:variant>
        <vt:i4>1</vt:i4>
      </vt:variant>
      <vt:variant>
        <vt:lpstr>Titoli diapositive</vt:lpstr>
      </vt:variant>
      <vt:variant>
        <vt:i4>17</vt:i4>
      </vt:variant>
    </vt:vector>
  </HeadingPairs>
  <TitlesOfParts>
    <vt:vector size="26" baseType="lpstr">
      <vt:lpstr>Arial</vt:lpstr>
      <vt:lpstr>Calibri Light</vt:lpstr>
      <vt:lpstr>Symbol</vt:lpstr>
      <vt:lpstr>Times New Roman</vt:lpstr>
      <vt:lpstr>Verdana</vt:lpstr>
      <vt:lpstr>Wingdings</vt:lpstr>
      <vt:lpstr>Antenna satellitare</vt:lpstr>
      <vt:lpstr>1_Antenna satellitare</vt:lpstr>
      <vt:lpstr>Equation.3</vt:lpstr>
      <vt:lpstr>PROGETTI</vt:lpstr>
      <vt:lpstr>Progetto 1</vt:lpstr>
      <vt:lpstr>Schema a blocchi (1)</vt:lpstr>
      <vt:lpstr>Progetto 2</vt:lpstr>
      <vt:lpstr>Schema a blocchi (2)</vt:lpstr>
      <vt:lpstr>Progetto 3</vt:lpstr>
      <vt:lpstr>Schema a blocchi (3)</vt:lpstr>
      <vt:lpstr>Progetto 4</vt:lpstr>
      <vt:lpstr>Presentazione standard di PowerPoint</vt:lpstr>
      <vt:lpstr>Presentazione standard di PowerPoint</vt:lpstr>
      <vt:lpstr>Presentazione standard di PowerPoint</vt:lpstr>
      <vt:lpstr>Progetto 6</vt:lpstr>
      <vt:lpstr>Schema a blocchi (6)</vt:lpstr>
      <vt:lpstr>Progetto 7</vt:lpstr>
      <vt:lpstr>Schema a blocchi (7)</vt:lpstr>
      <vt:lpstr>Progetto 8 (bonus)</vt:lpstr>
      <vt:lpstr>Progetto 9 (bonus)</vt:lpstr>
    </vt:vector>
  </TitlesOfParts>
  <Company>Universita' di Palermo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PROGETTI</dc:title>
  <dc:creator>Mauro</dc:creator>
  <cp:lastModifiedBy>MAURO MOSCA</cp:lastModifiedBy>
  <cp:revision>55</cp:revision>
  <dcterms:created xsi:type="dcterms:W3CDTF">2018-10-09T20:06:56Z</dcterms:created>
  <dcterms:modified xsi:type="dcterms:W3CDTF">2022-10-25T09:19:22Z</dcterms:modified>
</cp:coreProperties>
</file>